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18"/>
  </p:notesMasterIdLst>
  <p:handoutMasterIdLst>
    <p:handoutMasterId r:id="rId19"/>
  </p:handoutMasterIdLst>
  <p:sldIdLst>
    <p:sldId id="297" r:id="rId6"/>
    <p:sldId id="312" r:id="rId7"/>
    <p:sldId id="308" r:id="rId8"/>
    <p:sldId id="271" r:id="rId9"/>
    <p:sldId id="272" r:id="rId10"/>
    <p:sldId id="274" r:id="rId11"/>
    <p:sldId id="558" r:id="rId12"/>
    <p:sldId id="557" r:id="rId13"/>
    <p:sldId id="559" r:id="rId14"/>
    <p:sldId id="555" r:id="rId15"/>
    <p:sldId id="560" r:id="rId16"/>
    <p:sldId id="5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87C8"/>
    <a:srgbClr val="009FE3"/>
    <a:srgbClr val="86845C"/>
    <a:srgbClr val="4472C4"/>
    <a:srgbClr val="8C898B"/>
    <a:srgbClr val="E6196C"/>
    <a:srgbClr val="166FA6"/>
    <a:srgbClr val="63C1E7"/>
    <a:srgbClr val="187BB8"/>
    <a:srgbClr val="7CC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FE92DE-32A7-44EA-A0AC-9BB327B35D15}" type="doc">
      <dgm:prSet loTypeId="urn:microsoft.com/office/officeart/2005/8/layout/l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E4A47D4C-4119-4835-A2AA-E3C9CC116943}">
      <dgm:prSet phldrT="[Text]"/>
      <dgm:spPr/>
      <dgm:t>
        <a:bodyPr/>
        <a:lstStyle/>
        <a:p>
          <a:r>
            <a:rPr lang="en-GB" dirty="0"/>
            <a:t>September 2022</a:t>
          </a:r>
        </a:p>
      </dgm:t>
    </dgm:pt>
    <dgm:pt modelId="{6CE846BE-E74D-429A-9DA7-62A695AF886E}" type="parTrans" cxnId="{0AAE8806-A8FA-4ECE-B2B8-A5B2EDC84F63}">
      <dgm:prSet/>
      <dgm:spPr/>
      <dgm:t>
        <a:bodyPr/>
        <a:lstStyle/>
        <a:p>
          <a:endParaRPr lang="en-GB"/>
        </a:p>
      </dgm:t>
    </dgm:pt>
    <dgm:pt modelId="{870FC3D9-CFAA-4A92-987E-F92814EC0E0C}" type="sibTrans" cxnId="{0AAE8806-A8FA-4ECE-B2B8-A5B2EDC84F63}">
      <dgm:prSet/>
      <dgm:spPr/>
      <dgm:t>
        <a:bodyPr/>
        <a:lstStyle/>
        <a:p>
          <a:endParaRPr lang="en-GB"/>
        </a:p>
      </dgm:t>
    </dgm:pt>
    <dgm:pt modelId="{3815BAAB-4F69-4D64-92E9-D31561A3AADA}">
      <dgm:prSet phldrT="[Text]"/>
      <dgm:spPr/>
      <dgm:t>
        <a:bodyPr/>
        <a:lstStyle/>
        <a:p>
          <a:r>
            <a:rPr lang="en-GB" dirty="0"/>
            <a:t>October 2022</a:t>
          </a:r>
        </a:p>
      </dgm:t>
    </dgm:pt>
    <dgm:pt modelId="{CC505518-9D2B-4FA2-B06F-0101A24ED98B}" type="parTrans" cxnId="{DAA41150-D0D4-44F0-898A-A1667A263C80}">
      <dgm:prSet/>
      <dgm:spPr/>
      <dgm:t>
        <a:bodyPr/>
        <a:lstStyle/>
        <a:p>
          <a:endParaRPr lang="en-GB"/>
        </a:p>
      </dgm:t>
    </dgm:pt>
    <dgm:pt modelId="{1B1EAAEC-90C7-4A6E-8707-30E9B41D30BA}" type="sibTrans" cxnId="{DAA41150-D0D4-44F0-898A-A1667A263C80}">
      <dgm:prSet/>
      <dgm:spPr/>
      <dgm:t>
        <a:bodyPr/>
        <a:lstStyle/>
        <a:p>
          <a:endParaRPr lang="en-GB"/>
        </a:p>
      </dgm:t>
    </dgm:pt>
    <dgm:pt modelId="{F73995E1-CF69-4C8C-9790-C9600F223825}">
      <dgm:prSet phldrT="[Text]"/>
      <dgm:spPr/>
      <dgm:t>
        <a:bodyPr/>
        <a:lstStyle/>
        <a:p>
          <a:r>
            <a:rPr lang="en-GB" dirty="0"/>
            <a:t>Autumn 2022 – March 2023</a:t>
          </a:r>
        </a:p>
      </dgm:t>
    </dgm:pt>
    <dgm:pt modelId="{B706846B-88A7-42ED-B0F8-E5A37441D1F5}" type="parTrans" cxnId="{CDC60E94-70B9-478C-846A-6F03859B82CC}">
      <dgm:prSet/>
      <dgm:spPr/>
      <dgm:t>
        <a:bodyPr/>
        <a:lstStyle/>
        <a:p>
          <a:endParaRPr lang="en-GB"/>
        </a:p>
      </dgm:t>
    </dgm:pt>
    <dgm:pt modelId="{882D7EFB-AD30-4715-ADC3-A067CD902D3C}" type="sibTrans" cxnId="{CDC60E94-70B9-478C-846A-6F03859B82CC}">
      <dgm:prSet/>
      <dgm:spPr/>
      <dgm:t>
        <a:bodyPr/>
        <a:lstStyle/>
        <a:p>
          <a:endParaRPr lang="en-GB"/>
        </a:p>
      </dgm:t>
    </dgm:pt>
    <dgm:pt modelId="{9DB121DA-5946-4449-A8F8-82B4A33B1AD9}">
      <dgm:prSet phldrT="[Text]" custT="1"/>
      <dgm:spPr/>
      <dgm:t>
        <a:bodyPr/>
        <a:lstStyle/>
        <a:p>
          <a:r>
            <a:rPr lang="en-GB" sz="1200" dirty="0"/>
            <a:t>Designation of ERB</a:t>
          </a:r>
        </a:p>
      </dgm:t>
    </dgm:pt>
    <dgm:pt modelId="{4A075BDB-CCAC-489A-B51D-1CEFEA4DFA21}" type="parTrans" cxnId="{66087A66-7678-4FF1-90D1-6AA93B3B7D12}">
      <dgm:prSet/>
      <dgm:spPr/>
      <dgm:t>
        <a:bodyPr/>
        <a:lstStyle/>
        <a:p>
          <a:endParaRPr lang="en-GB"/>
        </a:p>
      </dgm:t>
    </dgm:pt>
    <dgm:pt modelId="{33B53CFC-FAAC-45DE-B693-9E5F67D5750E}" type="sibTrans" cxnId="{66087A66-7678-4FF1-90D1-6AA93B3B7D12}">
      <dgm:prSet/>
      <dgm:spPr/>
      <dgm:t>
        <a:bodyPr/>
        <a:lstStyle/>
        <a:p>
          <a:endParaRPr lang="en-GB"/>
        </a:p>
      </dgm:t>
    </dgm:pt>
    <dgm:pt modelId="{7DA78581-875E-4A7D-A670-52BE9B7F8087}">
      <dgm:prSet phldrT="[Text]" custT="1"/>
      <dgm:spPr/>
      <dgm:t>
        <a:bodyPr/>
        <a:lstStyle/>
        <a:p>
          <a:r>
            <a:rPr lang="en-GB" sz="1200" dirty="0"/>
            <a:t>3</a:t>
          </a:r>
          <a:r>
            <a:rPr lang="en-GB" sz="1200" baseline="30000" dirty="0"/>
            <a:t>rd</a:t>
          </a:r>
          <a:r>
            <a:rPr lang="en-GB" sz="1200" dirty="0"/>
            <a:t> Oct submission of project plan and funding application</a:t>
          </a:r>
        </a:p>
      </dgm:t>
    </dgm:pt>
    <dgm:pt modelId="{D22C388A-D8BE-42F3-BF01-8DE6ABE1D6A1}" type="parTrans" cxnId="{0BA214F7-5AF5-4994-AD03-56A837562F1D}">
      <dgm:prSet/>
      <dgm:spPr/>
      <dgm:t>
        <a:bodyPr/>
        <a:lstStyle/>
        <a:p>
          <a:endParaRPr lang="en-GB"/>
        </a:p>
      </dgm:t>
    </dgm:pt>
    <dgm:pt modelId="{DBC8EE51-6616-4AE0-815E-2BD170162AC7}" type="sibTrans" cxnId="{0BA214F7-5AF5-4994-AD03-56A837562F1D}">
      <dgm:prSet/>
      <dgm:spPr/>
      <dgm:t>
        <a:bodyPr/>
        <a:lstStyle/>
        <a:p>
          <a:endParaRPr lang="en-GB"/>
        </a:p>
      </dgm:t>
    </dgm:pt>
    <dgm:pt modelId="{94165449-AF75-48E8-8A72-D8C2A9ECD921}">
      <dgm:prSet phldrT="[Text]" custT="1"/>
      <dgm:spPr/>
      <dgm:t>
        <a:bodyPr/>
        <a:lstStyle/>
        <a:p>
          <a:r>
            <a:rPr lang="en-GB" sz="1200" dirty="0"/>
            <a:t>Develop LSIP with stakeholders, employers and providers</a:t>
          </a:r>
        </a:p>
      </dgm:t>
    </dgm:pt>
    <dgm:pt modelId="{D10DDFF2-3B3E-4771-B412-8FEBB46BB43A}" type="parTrans" cxnId="{41108088-AE9D-414C-BD93-F6298ED51C88}">
      <dgm:prSet/>
      <dgm:spPr/>
      <dgm:t>
        <a:bodyPr/>
        <a:lstStyle/>
        <a:p>
          <a:endParaRPr lang="en-GB"/>
        </a:p>
      </dgm:t>
    </dgm:pt>
    <dgm:pt modelId="{4E9AB9FD-D1D4-4E23-81FA-0EE8997C5EA8}" type="sibTrans" cxnId="{41108088-AE9D-414C-BD93-F6298ED51C88}">
      <dgm:prSet/>
      <dgm:spPr/>
      <dgm:t>
        <a:bodyPr/>
        <a:lstStyle/>
        <a:p>
          <a:endParaRPr lang="en-GB"/>
        </a:p>
      </dgm:t>
    </dgm:pt>
    <dgm:pt modelId="{FA8E9861-33DC-437E-AE5D-3C747A3EE50A}">
      <dgm:prSet phldrT="[Text]" custT="1"/>
      <dgm:spPr/>
      <dgm:t>
        <a:bodyPr/>
        <a:lstStyle/>
        <a:p>
          <a:r>
            <a:rPr lang="en-GB" sz="1200" dirty="0"/>
            <a:t>Draft priorities to training providers – end March</a:t>
          </a:r>
        </a:p>
      </dgm:t>
    </dgm:pt>
    <dgm:pt modelId="{561194BC-CE3B-4BC5-B5C9-E241ED6621C0}" type="parTrans" cxnId="{F923584B-93A7-4463-8626-72EFDA689820}">
      <dgm:prSet/>
      <dgm:spPr/>
      <dgm:t>
        <a:bodyPr/>
        <a:lstStyle/>
        <a:p>
          <a:endParaRPr lang="en-GB"/>
        </a:p>
      </dgm:t>
    </dgm:pt>
    <dgm:pt modelId="{80DF5922-B70F-43ED-A0A4-698F4F648DF1}" type="sibTrans" cxnId="{F923584B-93A7-4463-8626-72EFDA689820}">
      <dgm:prSet/>
      <dgm:spPr/>
      <dgm:t>
        <a:bodyPr/>
        <a:lstStyle/>
        <a:p>
          <a:endParaRPr lang="en-GB"/>
        </a:p>
      </dgm:t>
    </dgm:pt>
    <dgm:pt modelId="{10536DA7-3CC6-4192-A640-83D0D5F2D0B5}">
      <dgm:prSet phldrT="[Text]"/>
      <dgm:spPr/>
      <dgm:t>
        <a:bodyPr/>
        <a:lstStyle/>
        <a:p>
          <a:r>
            <a:rPr lang="en-GB" dirty="0"/>
            <a:t>May 2023</a:t>
          </a:r>
        </a:p>
      </dgm:t>
    </dgm:pt>
    <dgm:pt modelId="{3F450C21-27A2-4892-91E7-CC8F187306A5}" type="parTrans" cxnId="{985AE4A2-B17B-4CA8-A89D-80D834DAB79D}">
      <dgm:prSet/>
      <dgm:spPr/>
      <dgm:t>
        <a:bodyPr/>
        <a:lstStyle/>
        <a:p>
          <a:endParaRPr lang="en-GB"/>
        </a:p>
      </dgm:t>
    </dgm:pt>
    <dgm:pt modelId="{D7ED87B7-9C40-49C0-929E-12A083B6363B}" type="sibTrans" cxnId="{985AE4A2-B17B-4CA8-A89D-80D834DAB79D}">
      <dgm:prSet/>
      <dgm:spPr/>
      <dgm:t>
        <a:bodyPr/>
        <a:lstStyle/>
        <a:p>
          <a:endParaRPr lang="en-GB"/>
        </a:p>
      </dgm:t>
    </dgm:pt>
    <dgm:pt modelId="{9E80E5B1-D088-4D8C-8C3B-A7E5A3EF95DA}">
      <dgm:prSet phldrT="[Text]" custT="1"/>
      <dgm:spPr/>
      <dgm:t>
        <a:bodyPr/>
        <a:lstStyle/>
        <a:p>
          <a:r>
            <a:rPr lang="en-GB" sz="1200" dirty="0"/>
            <a:t>LSIP submitted to DfE by 31 May 2023 for approval by Sec of State</a:t>
          </a:r>
        </a:p>
      </dgm:t>
    </dgm:pt>
    <dgm:pt modelId="{7784C9A7-D145-4A0F-A036-83D7E24DFCA7}" type="parTrans" cxnId="{EAE95C6C-FF65-43DC-8036-48456CE984E7}">
      <dgm:prSet/>
      <dgm:spPr/>
      <dgm:t>
        <a:bodyPr/>
        <a:lstStyle/>
        <a:p>
          <a:endParaRPr lang="en-GB"/>
        </a:p>
      </dgm:t>
    </dgm:pt>
    <dgm:pt modelId="{5A4AD40E-1A2C-4DDF-BD20-1719750DAB57}" type="sibTrans" cxnId="{EAE95C6C-FF65-43DC-8036-48456CE984E7}">
      <dgm:prSet/>
      <dgm:spPr/>
      <dgm:t>
        <a:bodyPr/>
        <a:lstStyle/>
        <a:p>
          <a:endParaRPr lang="en-GB"/>
        </a:p>
      </dgm:t>
    </dgm:pt>
    <dgm:pt modelId="{E21F5F39-EDE4-42DF-A51C-9D1DFF5847CE}">
      <dgm:prSet phldrT="[Text]" custT="1"/>
      <dgm:spPr/>
      <dgm:t>
        <a:bodyPr/>
        <a:lstStyle/>
        <a:p>
          <a:r>
            <a:rPr lang="en-GB" sz="1200" dirty="0"/>
            <a:t>Once approved published by DfE</a:t>
          </a:r>
        </a:p>
      </dgm:t>
    </dgm:pt>
    <dgm:pt modelId="{A75AC01D-7960-4201-93ED-E2E0EFA2300B}" type="parTrans" cxnId="{30A87BBE-EAE1-495D-B0DE-3B66FC986C4F}">
      <dgm:prSet/>
      <dgm:spPr/>
      <dgm:t>
        <a:bodyPr/>
        <a:lstStyle/>
        <a:p>
          <a:endParaRPr lang="en-GB"/>
        </a:p>
      </dgm:t>
    </dgm:pt>
    <dgm:pt modelId="{807506F2-279F-4935-BD61-86ADC6011618}" type="sibTrans" cxnId="{30A87BBE-EAE1-495D-B0DE-3B66FC986C4F}">
      <dgm:prSet/>
      <dgm:spPr/>
      <dgm:t>
        <a:bodyPr/>
        <a:lstStyle/>
        <a:p>
          <a:endParaRPr lang="en-GB"/>
        </a:p>
      </dgm:t>
    </dgm:pt>
    <dgm:pt modelId="{3B24BB49-0DFC-4153-A65A-4EEF21835FEB}">
      <dgm:prSet phldrT="[Text]" custT="1"/>
      <dgm:spPr/>
      <dgm:t>
        <a:bodyPr/>
        <a:lstStyle/>
        <a:p>
          <a:r>
            <a:rPr lang="en-GB" sz="1200" dirty="0"/>
            <a:t>Providers and stakeholders action priorities in LSIP</a:t>
          </a:r>
        </a:p>
      </dgm:t>
    </dgm:pt>
    <dgm:pt modelId="{814FBE72-5407-497D-B393-AE9E24058897}" type="parTrans" cxnId="{643187E3-D9FE-402F-A61A-9E58B68501E3}">
      <dgm:prSet/>
      <dgm:spPr/>
      <dgm:t>
        <a:bodyPr/>
        <a:lstStyle/>
        <a:p>
          <a:endParaRPr lang="en-GB"/>
        </a:p>
      </dgm:t>
    </dgm:pt>
    <dgm:pt modelId="{50C69BE0-C180-497E-B590-593A8F7024D5}" type="sibTrans" cxnId="{643187E3-D9FE-402F-A61A-9E58B68501E3}">
      <dgm:prSet/>
      <dgm:spPr/>
      <dgm:t>
        <a:bodyPr/>
        <a:lstStyle/>
        <a:p>
          <a:endParaRPr lang="en-GB"/>
        </a:p>
      </dgm:t>
    </dgm:pt>
    <dgm:pt modelId="{369C35A7-9D2A-4DE8-9623-02EFF0663CE6}">
      <dgm:prSet phldrT="[Text]" custT="1"/>
      <dgm:spPr/>
      <dgm:t>
        <a:bodyPr/>
        <a:lstStyle/>
        <a:p>
          <a:r>
            <a:rPr lang="en-GB" sz="2100" dirty="0"/>
            <a:t>November 2022</a:t>
          </a:r>
        </a:p>
      </dgm:t>
    </dgm:pt>
    <dgm:pt modelId="{5E169877-FB9C-4984-B8EA-B658969EC20C}" type="parTrans" cxnId="{AD1C315D-7285-4B69-94ED-507187B55FAD}">
      <dgm:prSet/>
      <dgm:spPr/>
      <dgm:t>
        <a:bodyPr/>
        <a:lstStyle/>
        <a:p>
          <a:endParaRPr lang="en-GB"/>
        </a:p>
      </dgm:t>
    </dgm:pt>
    <dgm:pt modelId="{11F76B8B-5759-4E66-97AF-2FCAB193DD9C}" type="sibTrans" cxnId="{AD1C315D-7285-4B69-94ED-507187B55FAD}">
      <dgm:prSet/>
      <dgm:spPr/>
      <dgm:t>
        <a:bodyPr/>
        <a:lstStyle/>
        <a:p>
          <a:endParaRPr lang="en-GB"/>
        </a:p>
      </dgm:t>
    </dgm:pt>
    <dgm:pt modelId="{E780E842-6041-461E-8B9A-FBCBC51FDF0B}">
      <dgm:prSet phldrT="[Text]" custT="1"/>
      <dgm:spPr>
        <a:solidFill>
          <a:srgbClr val="5B9BD5">
            <a:tint val="40000"/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7780" tIns="8890" rIns="0" bIns="889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Recruitment</a:t>
          </a:r>
        </a:p>
      </dgm:t>
    </dgm:pt>
    <dgm:pt modelId="{678811BD-C950-4CA1-BF34-15918FEA2665}" type="parTrans" cxnId="{82AB4144-F069-4BEC-90DD-7C5C82896292}">
      <dgm:prSet/>
      <dgm:spPr/>
      <dgm:t>
        <a:bodyPr/>
        <a:lstStyle/>
        <a:p>
          <a:endParaRPr lang="en-GB"/>
        </a:p>
      </dgm:t>
    </dgm:pt>
    <dgm:pt modelId="{B20A0A9E-976E-4A39-8900-3E2A009FC959}" type="sibTrans" cxnId="{82AB4144-F069-4BEC-90DD-7C5C82896292}">
      <dgm:prSet/>
      <dgm:spPr/>
      <dgm:t>
        <a:bodyPr/>
        <a:lstStyle/>
        <a:p>
          <a:endParaRPr lang="en-GB"/>
        </a:p>
      </dgm:t>
    </dgm:pt>
    <dgm:pt modelId="{1C8A6F7E-CD50-4BD9-BD71-10B94B47B55F}">
      <dgm:prSet phldrT="[Text]" custT="1"/>
      <dgm:spPr>
        <a:solidFill>
          <a:srgbClr val="5B9BD5">
            <a:tint val="40000"/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7780" tIns="8890" rIns="0" bIns="889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Project planning</a:t>
          </a:r>
        </a:p>
      </dgm:t>
    </dgm:pt>
    <dgm:pt modelId="{567C35F8-0809-4A8A-931D-879A8014CE1C}" type="parTrans" cxnId="{644B4811-CF7F-4EAD-942E-27BBE516D92A}">
      <dgm:prSet/>
      <dgm:spPr/>
      <dgm:t>
        <a:bodyPr/>
        <a:lstStyle/>
        <a:p>
          <a:endParaRPr lang="en-GB"/>
        </a:p>
      </dgm:t>
    </dgm:pt>
    <dgm:pt modelId="{011388C9-E1A0-4CF8-BFCE-A74FD7F285F5}" type="sibTrans" cxnId="{644B4811-CF7F-4EAD-942E-27BBE516D92A}">
      <dgm:prSet/>
      <dgm:spPr/>
      <dgm:t>
        <a:bodyPr/>
        <a:lstStyle/>
        <a:p>
          <a:endParaRPr lang="en-GB"/>
        </a:p>
      </dgm:t>
    </dgm:pt>
    <dgm:pt modelId="{B9908388-F5C6-48EB-8FA2-DB5E11092E10}">
      <dgm:prSet phldrT="[Text]" custT="1"/>
      <dgm:spPr>
        <a:solidFill>
          <a:srgbClr val="5B9BD5">
            <a:tint val="40000"/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7780" tIns="8890" rIns="0" bIns="889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Provider network start up</a:t>
          </a:r>
        </a:p>
      </dgm:t>
    </dgm:pt>
    <dgm:pt modelId="{79F3552A-B02F-4388-B5E3-E8F2592593A1}" type="parTrans" cxnId="{2CAA31B4-D1DA-4E5F-9310-1AD0E1509936}">
      <dgm:prSet/>
      <dgm:spPr/>
      <dgm:t>
        <a:bodyPr/>
        <a:lstStyle/>
        <a:p>
          <a:endParaRPr lang="en-GB"/>
        </a:p>
      </dgm:t>
    </dgm:pt>
    <dgm:pt modelId="{86E58499-F389-4053-95AE-6C692F7286CE}" type="sibTrans" cxnId="{2CAA31B4-D1DA-4E5F-9310-1AD0E1509936}">
      <dgm:prSet/>
      <dgm:spPr/>
      <dgm:t>
        <a:bodyPr/>
        <a:lstStyle/>
        <a:p>
          <a:endParaRPr lang="en-GB"/>
        </a:p>
      </dgm:t>
    </dgm:pt>
    <dgm:pt modelId="{84316CDF-2F00-4F09-A3A5-718C9A097191}">
      <dgm:prSet phldrT="[Text]" custT="1"/>
      <dgm:spPr>
        <a:solidFill>
          <a:srgbClr val="5B9BD5">
            <a:tint val="40000"/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7780" tIns="8890" rIns="0" bIns="889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Stakeholder and employer comms initiated</a:t>
          </a:r>
        </a:p>
      </dgm:t>
    </dgm:pt>
    <dgm:pt modelId="{81E8A02B-0030-4BB0-ABA4-F81B73CE2AE8}" type="parTrans" cxnId="{9C6D9517-47C9-4C1D-AE88-D1AB9F43EB35}">
      <dgm:prSet/>
      <dgm:spPr/>
      <dgm:t>
        <a:bodyPr/>
        <a:lstStyle/>
        <a:p>
          <a:endParaRPr lang="en-GB"/>
        </a:p>
      </dgm:t>
    </dgm:pt>
    <dgm:pt modelId="{E5C2F5C0-F757-4084-BFA2-D27DB07D7565}" type="sibTrans" cxnId="{9C6D9517-47C9-4C1D-AE88-D1AB9F43EB35}">
      <dgm:prSet/>
      <dgm:spPr/>
      <dgm:t>
        <a:bodyPr/>
        <a:lstStyle/>
        <a:p>
          <a:endParaRPr lang="en-GB"/>
        </a:p>
      </dgm:t>
    </dgm:pt>
    <dgm:pt modelId="{F27CF0EE-491A-4430-8DCE-FA9B9245028A}">
      <dgm:prSet phldrT="[Text]" custT="1"/>
      <dgm:spPr>
        <a:solidFill>
          <a:srgbClr val="5B9BD5">
            <a:tint val="40000"/>
            <a:alpha val="90000"/>
            <a:hueOff val="-1604705"/>
            <a:satOff val="-5436"/>
            <a:lumOff val="-697"/>
            <a:alphaOff val="0"/>
          </a:srgbClr>
        </a:solidFill>
        <a:ln w="12700" cap="flat" cmpd="sng" algn="ctr">
          <a:solidFill>
            <a:srgbClr val="5B9BD5">
              <a:tint val="40000"/>
              <a:alpha val="90000"/>
              <a:hueOff val="-1604705"/>
              <a:satOff val="-5436"/>
              <a:lumOff val="-697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5240" tIns="7620" rIns="0" bIns="76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Sector groups formed</a:t>
          </a:r>
        </a:p>
      </dgm:t>
    </dgm:pt>
    <dgm:pt modelId="{5AB93EA0-44A4-4712-BE92-9C83512067C9}" type="parTrans" cxnId="{B07244E3-B455-4C23-9DAA-8B3966840310}">
      <dgm:prSet/>
      <dgm:spPr/>
      <dgm:t>
        <a:bodyPr/>
        <a:lstStyle/>
        <a:p>
          <a:endParaRPr lang="en-GB"/>
        </a:p>
      </dgm:t>
    </dgm:pt>
    <dgm:pt modelId="{82D34F4E-CA15-4B5B-9C25-DADA4C06A007}" type="sibTrans" cxnId="{B07244E3-B455-4C23-9DAA-8B3966840310}">
      <dgm:prSet/>
      <dgm:spPr/>
      <dgm:t>
        <a:bodyPr/>
        <a:lstStyle/>
        <a:p>
          <a:endParaRPr lang="en-GB"/>
        </a:p>
      </dgm:t>
    </dgm:pt>
    <dgm:pt modelId="{0BA30AE1-050C-44C5-B213-516AF765F386}">
      <dgm:prSet phldrT="[Text]" custT="1"/>
      <dgm:spPr>
        <a:solidFill>
          <a:srgbClr val="5B9BD5">
            <a:tint val="40000"/>
            <a:alpha val="90000"/>
            <a:hueOff val="-1604705"/>
            <a:satOff val="-5436"/>
            <a:lumOff val="-697"/>
            <a:alphaOff val="0"/>
          </a:srgbClr>
        </a:solidFill>
        <a:ln w="12700" cap="flat" cmpd="sng" algn="ctr">
          <a:solidFill>
            <a:srgbClr val="5B9BD5">
              <a:tint val="40000"/>
              <a:alpha val="90000"/>
              <a:hueOff val="-1604705"/>
              <a:satOff val="-5436"/>
              <a:lumOff val="-697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5240" tIns="7620" rIns="0" bIns="76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Stakeholder engagement</a:t>
          </a:r>
        </a:p>
      </dgm:t>
    </dgm:pt>
    <dgm:pt modelId="{6F57FBD8-B170-4790-8EA7-FF98ABEDFBFA}" type="parTrans" cxnId="{954B0D48-F3BA-4226-8267-B7C427541C02}">
      <dgm:prSet/>
      <dgm:spPr/>
      <dgm:t>
        <a:bodyPr/>
        <a:lstStyle/>
        <a:p>
          <a:endParaRPr lang="en-GB"/>
        </a:p>
      </dgm:t>
    </dgm:pt>
    <dgm:pt modelId="{49CD1AEC-34B6-4BFA-8B68-A243A7D26E4D}" type="sibTrans" cxnId="{954B0D48-F3BA-4226-8267-B7C427541C02}">
      <dgm:prSet/>
      <dgm:spPr/>
      <dgm:t>
        <a:bodyPr/>
        <a:lstStyle/>
        <a:p>
          <a:endParaRPr lang="en-GB"/>
        </a:p>
      </dgm:t>
    </dgm:pt>
    <dgm:pt modelId="{E558BF13-FC7D-4B0C-A2E9-A140B42168CA}">
      <dgm:prSet phldrT="[Text]" custT="1"/>
      <dgm:spPr>
        <a:solidFill>
          <a:srgbClr val="5B9BD5">
            <a:tint val="40000"/>
            <a:alpha val="90000"/>
            <a:hueOff val="-1604705"/>
            <a:satOff val="-5436"/>
            <a:lumOff val="-697"/>
            <a:alphaOff val="0"/>
          </a:srgbClr>
        </a:solidFill>
        <a:ln w="12700" cap="flat" cmpd="sng" algn="ctr">
          <a:solidFill>
            <a:srgbClr val="5B9BD5">
              <a:tint val="40000"/>
              <a:alpha val="90000"/>
              <a:hueOff val="-1604705"/>
              <a:satOff val="-5436"/>
              <a:lumOff val="-697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5240" tIns="7620" rIns="0" bIns="76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Priorities discussed</a:t>
          </a:r>
        </a:p>
      </dgm:t>
    </dgm:pt>
    <dgm:pt modelId="{97959F28-24FA-47FB-BC58-079C808E642E}" type="parTrans" cxnId="{DDE7D23F-86FA-4D43-B69C-94AC1D1F74C2}">
      <dgm:prSet/>
      <dgm:spPr/>
      <dgm:t>
        <a:bodyPr/>
        <a:lstStyle/>
        <a:p>
          <a:endParaRPr lang="en-GB"/>
        </a:p>
      </dgm:t>
    </dgm:pt>
    <dgm:pt modelId="{A0692604-9EBF-4571-8739-043D3DC20708}" type="sibTrans" cxnId="{DDE7D23F-86FA-4D43-B69C-94AC1D1F74C2}">
      <dgm:prSet/>
      <dgm:spPr/>
      <dgm:t>
        <a:bodyPr/>
        <a:lstStyle/>
        <a:p>
          <a:endParaRPr lang="en-GB"/>
        </a:p>
      </dgm:t>
    </dgm:pt>
    <dgm:pt modelId="{DF7132F9-9CE6-48EE-B9A7-6A42EAEF486C}">
      <dgm:prSet phldrT="[Text]" custT="1"/>
      <dgm:spPr>
        <a:solidFill>
          <a:srgbClr val="5B9BD5">
            <a:tint val="40000"/>
            <a:alpha val="90000"/>
            <a:hueOff val="-1604705"/>
            <a:satOff val="-5436"/>
            <a:lumOff val="-697"/>
            <a:alphaOff val="0"/>
          </a:srgbClr>
        </a:solidFill>
        <a:ln w="12700" cap="flat" cmpd="sng" algn="ctr">
          <a:solidFill>
            <a:srgbClr val="5B9BD5">
              <a:tint val="40000"/>
              <a:alpha val="90000"/>
              <a:hueOff val="-1604705"/>
              <a:satOff val="-5436"/>
              <a:lumOff val="-697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5240" tIns="7620" rIns="0" bIns="76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Mapping of existing research</a:t>
          </a:r>
        </a:p>
      </dgm:t>
    </dgm:pt>
    <dgm:pt modelId="{35D62E01-9FFF-4EC8-9B4A-671418097954}" type="parTrans" cxnId="{47A5B2B9-967F-4950-BCED-F38283A24395}">
      <dgm:prSet/>
      <dgm:spPr/>
      <dgm:t>
        <a:bodyPr/>
        <a:lstStyle/>
        <a:p>
          <a:endParaRPr lang="en-GB"/>
        </a:p>
      </dgm:t>
    </dgm:pt>
    <dgm:pt modelId="{311DD79F-1029-4BE7-8E40-15EAC3E910C8}" type="sibTrans" cxnId="{47A5B2B9-967F-4950-BCED-F38283A24395}">
      <dgm:prSet/>
      <dgm:spPr/>
      <dgm:t>
        <a:bodyPr/>
        <a:lstStyle/>
        <a:p>
          <a:endParaRPr lang="en-GB"/>
        </a:p>
      </dgm:t>
    </dgm:pt>
    <dgm:pt modelId="{A7210404-40BE-445F-BEBB-01D11DBAE38C}">
      <dgm:prSet phldrT="[Text]" custT="1"/>
      <dgm:spPr>
        <a:solidFill>
          <a:srgbClr val="5B9BD5">
            <a:tint val="40000"/>
            <a:alpha val="90000"/>
            <a:hueOff val="-1604705"/>
            <a:satOff val="-5436"/>
            <a:lumOff val="-697"/>
            <a:alphaOff val="0"/>
          </a:srgbClr>
        </a:solidFill>
        <a:ln w="12700" cap="flat" cmpd="sng" algn="ctr">
          <a:solidFill>
            <a:srgbClr val="5B9BD5">
              <a:tint val="40000"/>
              <a:alpha val="90000"/>
              <a:hueOff val="-1604705"/>
              <a:satOff val="-5436"/>
              <a:lumOff val="-697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5240" tIns="7620" rIns="0" bIns="76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New staff start to be engaged</a:t>
          </a:r>
        </a:p>
      </dgm:t>
    </dgm:pt>
    <dgm:pt modelId="{6C1B70B6-06AB-49B1-B377-A712CA2F0D1A}" type="parTrans" cxnId="{D4A9BF65-15E0-4BB7-B3A0-A4E446E019EF}">
      <dgm:prSet/>
      <dgm:spPr/>
      <dgm:t>
        <a:bodyPr/>
        <a:lstStyle/>
        <a:p>
          <a:endParaRPr lang="en-GB"/>
        </a:p>
      </dgm:t>
    </dgm:pt>
    <dgm:pt modelId="{AE4DA8EB-58EB-4204-9EEE-61455DB41A7F}" type="sibTrans" cxnId="{D4A9BF65-15E0-4BB7-B3A0-A4E446E019EF}">
      <dgm:prSet/>
      <dgm:spPr/>
      <dgm:t>
        <a:bodyPr/>
        <a:lstStyle/>
        <a:p>
          <a:endParaRPr lang="en-GB"/>
        </a:p>
      </dgm:t>
    </dgm:pt>
    <dgm:pt modelId="{992529D6-ECB9-48A8-9D38-D2C04341BA26}">
      <dgm:prSet phldrT="[Text]" custT="1"/>
      <dgm:spPr/>
      <dgm:t>
        <a:bodyPr/>
        <a:lstStyle/>
        <a:p>
          <a:r>
            <a:rPr lang="en-GB" sz="1200" dirty="0"/>
            <a:t>Approval of Project Plan by DfE</a:t>
          </a:r>
        </a:p>
      </dgm:t>
    </dgm:pt>
    <dgm:pt modelId="{891B4B18-BB98-460B-9E0A-6D388C97ECA4}" type="parTrans" cxnId="{99F23F01-6474-4058-8128-72F76581C5A6}">
      <dgm:prSet/>
      <dgm:spPr/>
      <dgm:t>
        <a:bodyPr/>
        <a:lstStyle/>
        <a:p>
          <a:endParaRPr lang="en-GB"/>
        </a:p>
      </dgm:t>
    </dgm:pt>
    <dgm:pt modelId="{527DB5EF-0C7D-4B4C-871F-A8F50F5CF654}" type="sibTrans" cxnId="{99F23F01-6474-4058-8128-72F76581C5A6}">
      <dgm:prSet/>
      <dgm:spPr/>
      <dgm:t>
        <a:bodyPr/>
        <a:lstStyle/>
        <a:p>
          <a:endParaRPr lang="en-GB"/>
        </a:p>
      </dgm:t>
    </dgm:pt>
    <dgm:pt modelId="{A9177675-3B33-4F58-851D-52134D214924}">
      <dgm:prSet phldrT="[Text]" custT="1"/>
      <dgm:spPr/>
      <dgm:t>
        <a:bodyPr/>
        <a:lstStyle/>
        <a:p>
          <a:r>
            <a:rPr lang="en-GB" sz="1200" dirty="0"/>
            <a:t>Priorities identified and further discussed and agreed?</a:t>
          </a:r>
        </a:p>
      </dgm:t>
    </dgm:pt>
    <dgm:pt modelId="{ED4D0F48-5C36-4CB4-B60B-3934DE001FDD}" type="parTrans" cxnId="{94873EAA-8013-4B0F-AC05-9C740D9420CC}">
      <dgm:prSet/>
      <dgm:spPr/>
      <dgm:t>
        <a:bodyPr/>
        <a:lstStyle/>
        <a:p>
          <a:endParaRPr lang="en-GB"/>
        </a:p>
      </dgm:t>
    </dgm:pt>
    <dgm:pt modelId="{662A960C-C20A-4D35-925A-365A1752163A}" type="sibTrans" cxnId="{94873EAA-8013-4B0F-AC05-9C740D9420CC}">
      <dgm:prSet/>
      <dgm:spPr/>
      <dgm:t>
        <a:bodyPr/>
        <a:lstStyle/>
        <a:p>
          <a:endParaRPr lang="en-GB"/>
        </a:p>
      </dgm:t>
    </dgm:pt>
    <dgm:pt modelId="{85001BAB-9F2E-4C54-BB4B-6E4425FEDC38}">
      <dgm:prSet phldrT="[Text]" custT="1"/>
      <dgm:spPr/>
      <dgm:t>
        <a:bodyPr/>
        <a:lstStyle/>
        <a:p>
          <a:r>
            <a:rPr lang="en-GB" sz="1200" dirty="0"/>
            <a:t>Research undertaken</a:t>
          </a:r>
        </a:p>
      </dgm:t>
    </dgm:pt>
    <dgm:pt modelId="{805F8CF8-3D81-4DC3-A395-C4EFB65A94FD}" type="parTrans" cxnId="{F2175631-752F-415C-B5BB-6EAFBC7777DA}">
      <dgm:prSet/>
      <dgm:spPr/>
      <dgm:t>
        <a:bodyPr/>
        <a:lstStyle/>
        <a:p>
          <a:endParaRPr lang="en-GB"/>
        </a:p>
      </dgm:t>
    </dgm:pt>
    <dgm:pt modelId="{FBC94DFA-49E2-460C-B774-052B5011C266}" type="sibTrans" cxnId="{F2175631-752F-415C-B5BB-6EAFBC7777DA}">
      <dgm:prSet/>
      <dgm:spPr/>
      <dgm:t>
        <a:bodyPr/>
        <a:lstStyle/>
        <a:p>
          <a:endParaRPr lang="en-GB"/>
        </a:p>
      </dgm:t>
    </dgm:pt>
    <dgm:pt modelId="{B9974CDE-08FE-4158-A307-6DA063477B93}">
      <dgm:prSet phldrT="[Text]" custT="1"/>
      <dgm:spPr/>
      <dgm:t>
        <a:bodyPr/>
        <a:lstStyle/>
        <a:p>
          <a:r>
            <a:rPr lang="en-GB" sz="1200" dirty="0"/>
            <a:t>Sector groups fully engaged</a:t>
          </a:r>
        </a:p>
      </dgm:t>
    </dgm:pt>
    <dgm:pt modelId="{6E2685FB-A1A6-45DB-B0FB-D022CB216133}" type="parTrans" cxnId="{4442450C-522B-43CF-AF44-13B7EE9EC2D8}">
      <dgm:prSet/>
      <dgm:spPr/>
      <dgm:t>
        <a:bodyPr/>
        <a:lstStyle/>
        <a:p>
          <a:endParaRPr lang="en-GB"/>
        </a:p>
      </dgm:t>
    </dgm:pt>
    <dgm:pt modelId="{DE79A6C0-0883-4DC3-B36F-A55B93FB75C9}" type="sibTrans" cxnId="{4442450C-522B-43CF-AF44-13B7EE9EC2D8}">
      <dgm:prSet/>
      <dgm:spPr/>
      <dgm:t>
        <a:bodyPr/>
        <a:lstStyle/>
        <a:p>
          <a:endParaRPr lang="en-GB"/>
        </a:p>
      </dgm:t>
    </dgm:pt>
    <dgm:pt modelId="{6E7C188C-0301-471C-A061-8391D2362D9A}">
      <dgm:prSet phldrT="[Text]" custT="1"/>
      <dgm:spPr>
        <a:solidFill>
          <a:srgbClr val="5B9BD5">
            <a:tint val="40000"/>
            <a:alpha val="90000"/>
            <a:hueOff val="-4814116"/>
            <a:satOff val="-16309"/>
            <a:lumOff val="-2091"/>
            <a:alphaOff val="0"/>
          </a:srgbClr>
        </a:solidFill>
        <a:ln w="12700" cap="flat" cmpd="sng" algn="ctr">
          <a:solidFill>
            <a:srgbClr val="5B9BD5">
              <a:tint val="40000"/>
              <a:alpha val="90000"/>
              <a:hueOff val="-4814116"/>
              <a:satOff val="-16309"/>
              <a:lumOff val="-2091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7780" tIns="8890" rIns="0" bIns="889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Training provider group fully engaged</a:t>
          </a:r>
        </a:p>
      </dgm:t>
    </dgm:pt>
    <dgm:pt modelId="{B5E60623-F285-4C4B-9761-DA78803A3EBE}" type="parTrans" cxnId="{93BD5D63-DCFF-4E10-AB57-ED8765991C79}">
      <dgm:prSet/>
      <dgm:spPr/>
      <dgm:t>
        <a:bodyPr/>
        <a:lstStyle/>
        <a:p>
          <a:endParaRPr lang="en-GB"/>
        </a:p>
      </dgm:t>
    </dgm:pt>
    <dgm:pt modelId="{381121DF-5CBB-4109-BD1E-A789B82EB364}" type="sibTrans" cxnId="{93BD5D63-DCFF-4E10-AB57-ED8765991C79}">
      <dgm:prSet/>
      <dgm:spPr/>
      <dgm:t>
        <a:bodyPr/>
        <a:lstStyle/>
        <a:p>
          <a:endParaRPr lang="en-GB"/>
        </a:p>
      </dgm:t>
    </dgm:pt>
    <dgm:pt modelId="{3EB673D6-F43E-43CB-A8B8-0F7522B99811}">
      <dgm:prSet phldrT="[Text]" custT="1"/>
      <dgm:spPr/>
      <dgm:t>
        <a:bodyPr/>
        <a:lstStyle/>
        <a:p>
          <a:r>
            <a:rPr lang="en-GB" sz="1200"/>
            <a:t>Cycle of review and update until next LSIP</a:t>
          </a:r>
          <a:endParaRPr lang="en-GB" sz="1200" dirty="0"/>
        </a:p>
      </dgm:t>
    </dgm:pt>
    <dgm:pt modelId="{5C3886A6-3722-4550-B285-6395FA20B469}" type="parTrans" cxnId="{EBFBC1DD-11B3-46ED-94AD-BBA57269DB70}">
      <dgm:prSet/>
      <dgm:spPr/>
      <dgm:t>
        <a:bodyPr/>
        <a:lstStyle/>
        <a:p>
          <a:endParaRPr lang="en-GB"/>
        </a:p>
      </dgm:t>
    </dgm:pt>
    <dgm:pt modelId="{1B98F59F-317D-4035-92AC-11F4416E8F06}" type="sibTrans" cxnId="{EBFBC1DD-11B3-46ED-94AD-BBA57269DB70}">
      <dgm:prSet/>
      <dgm:spPr/>
      <dgm:t>
        <a:bodyPr/>
        <a:lstStyle/>
        <a:p>
          <a:endParaRPr lang="en-GB"/>
        </a:p>
      </dgm:t>
    </dgm:pt>
    <dgm:pt modelId="{CCC5BC2B-1E5C-44E8-8A07-FC3930723533}" type="pres">
      <dgm:prSet presAssocID="{07FE92DE-32A7-44EA-A0AC-9BB327B35D15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C6134D30-DA99-44E5-A5F2-0C128AF4C9DC}" type="pres">
      <dgm:prSet presAssocID="{E4A47D4C-4119-4835-A2AA-E3C9CC116943}" presName="horFlow" presStyleCnt="0"/>
      <dgm:spPr/>
    </dgm:pt>
    <dgm:pt modelId="{59FB7D77-20C8-4B3B-84D4-EA417C4617D3}" type="pres">
      <dgm:prSet presAssocID="{E4A47D4C-4119-4835-A2AA-E3C9CC116943}" presName="bigChev" presStyleLbl="node1" presStyleIdx="0" presStyleCnt="5"/>
      <dgm:spPr/>
    </dgm:pt>
    <dgm:pt modelId="{28FC62FA-AF2B-4049-B0EF-6365480D9CCB}" type="pres">
      <dgm:prSet presAssocID="{4A075BDB-CCAC-489A-B51D-1CEFEA4DFA21}" presName="parTrans" presStyleCnt="0"/>
      <dgm:spPr/>
    </dgm:pt>
    <dgm:pt modelId="{500D6580-8A77-41FC-B257-D44811A3F040}" type="pres">
      <dgm:prSet presAssocID="{9DB121DA-5946-4449-A8F8-82B4A33B1AD9}" presName="node" presStyleLbl="alignAccFollowNode1" presStyleIdx="0" presStyleCnt="22" custLinFactNeighborY="-2856">
        <dgm:presLayoutVars>
          <dgm:bulletEnabled val="1"/>
        </dgm:presLayoutVars>
      </dgm:prSet>
      <dgm:spPr/>
    </dgm:pt>
    <dgm:pt modelId="{3B2703CE-FD51-47A4-99D9-3804C131BCB8}" type="pres">
      <dgm:prSet presAssocID="{33B53CFC-FAAC-45DE-B693-9E5F67D5750E}" presName="sibTrans" presStyleCnt="0"/>
      <dgm:spPr/>
    </dgm:pt>
    <dgm:pt modelId="{FF27BC49-5B5D-4CE8-BB6E-F720A1F87015}" type="pres">
      <dgm:prSet presAssocID="{E780E842-6041-461E-8B9A-FBCBC51FDF0B}" presName="node" presStyleLbl="alignAccFollowNode1" presStyleIdx="1" presStyleCnt="22" custLinFactNeighborY="-2856">
        <dgm:presLayoutVars>
          <dgm:bulletEnabled val="1"/>
        </dgm:presLayoutVars>
      </dgm:prSet>
      <dgm:spPr>
        <a:xfrm>
          <a:off x="3638113" y="77192"/>
          <a:ext cx="1876667" cy="750667"/>
        </a:xfrm>
        <a:prstGeom prst="chevron">
          <a:avLst/>
        </a:prstGeom>
      </dgm:spPr>
    </dgm:pt>
    <dgm:pt modelId="{6873F82C-74F0-4D6C-9761-C8437A587FBF}" type="pres">
      <dgm:prSet presAssocID="{B20A0A9E-976E-4A39-8900-3E2A009FC959}" presName="sibTrans" presStyleCnt="0"/>
      <dgm:spPr/>
    </dgm:pt>
    <dgm:pt modelId="{ABBA2897-D15F-4996-8179-937807463631}" type="pres">
      <dgm:prSet presAssocID="{1C8A6F7E-CD50-4BD9-BD71-10B94B47B55F}" presName="node" presStyleLbl="alignAccFollowNode1" presStyleIdx="2" presStyleCnt="22">
        <dgm:presLayoutVars>
          <dgm:bulletEnabled val="1"/>
        </dgm:presLayoutVars>
      </dgm:prSet>
      <dgm:spPr>
        <a:xfrm>
          <a:off x="5252047" y="77192"/>
          <a:ext cx="1876667" cy="750667"/>
        </a:xfrm>
        <a:prstGeom prst="chevron">
          <a:avLst/>
        </a:prstGeom>
      </dgm:spPr>
    </dgm:pt>
    <dgm:pt modelId="{05DEDE17-CC91-44F0-A05D-537878E11496}" type="pres">
      <dgm:prSet presAssocID="{011388C9-E1A0-4CF8-BFCE-A74FD7F285F5}" presName="sibTrans" presStyleCnt="0"/>
      <dgm:spPr/>
    </dgm:pt>
    <dgm:pt modelId="{851C817A-EBE1-4549-A960-707BB9A8C127}" type="pres">
      <dgm:prSet presAssocID="{B9908388-F5C6-48EB-8FA2-DB5E11092E10}" presName="node" presStyleLbl="alignAccFollowNode1" presStyleIdx="3" presStyleCnt="22" custLinFactNeighborY="-2856">
        <dgm:presLayoutVars>
          <dgm:bulletEnabled val="1"/>
        </dgm:presLayoutVars>
      </dgm:prSet>
      <dgm:spPr>
        <a:xfrm>
          <a:off x="6865982" y="77192"/>
          <a:ext cx="1876667" cy="750667"/>
        </a:xfrm>
        <a:prstGeom prst="chevron">
          <a:avLst/>
        </a:prstGeom>
      </dgm:spPr>
    </dgm:pt>
    <dgm:pt modelId="{50195AF2-F7E1-4CAE-9365-722C649B8EF6}" type="pres">
      <dgm:prSet presAssocID="{86E58499-F389-4053-95AE-6C692F7286CE}" presName="sibTrans" presStyleCnt="0"/>
      <dgm:spPr/>
    </dgm:pt>
    <dgm:pt modelId="{BD7C9CE7-1AE5-4ECC-BDCB-614246D3043B}" type="pres">
      <dgm:prSet presAssocID="{84316CDF-2F00-4F09-A3A5-718C9A097191}" presName="node" presStyleLbl="alignAccFollowNode1" presStyleIdx="4" presStyleCnt="22">
        <dgm:presLayoutVars>
          <dgm:bulletEnabled val="1"/>
        </dgm:presLayoutVars>
      </dgm:prSet>
      <dgm:spPr>
        <a:xfrm>
          <a:off x="8479916" y="77192"/>
          <a:ext cx="1876667" cy="750667"/>
        </a:xfrm>
        <a:prstGeom prst="chevron">
          <a:avLst/>
        </a:prstGeom>
      </dgm:spPr>
    </dgm:pt>
    <dgm:pt modelId="{5B569205-1F9F-4705-9C6E-B2E6279BFAC9}" type="pres">
      <dgm:prSet presAssocID="{E4A47D4C-4119-4835-A2AA-E3C9CC116943}" presName="vSp" presStyleCnt="0"/>
      <dgm:spPr/>
    </dgm:pt>
    <dgm:pt modelId="{0F119583-50E6-44F8-95EA-2A77A701DADF}" type="pres">
      <dgm:prSet presAssocID="{3815BAAB-4F69-4D64-92E9-D31561A3AADA}" presName="horFlow" presStyleCnt="0"/>
      <dgm:spPr/>
    </dgm:pt>
    <dgm:pt modelId="{854E2F48-BDE9-46FA-9DF6-72F4BBF52D0F}" type="pres">
      <dgm:prSet presAssocID="{3815BAAB-4F69-4D64-92E9-D31561A3AADA}" presName="bigChev" presStyleLbl="node1" presStyleIdx="1" presStyleCnt="5"/>
      <dgm:spPr/>
    </dgm:pt>
    <dgm:pt modelId="{96ADFE82-69D0-4301-A52E-35768E244E28}" type="pres">
      <dgm:prSet presAssocID="{D22C388A-D8BE-42F3-BF01-8DE6ABE1D6A1}" presName="parTrans" presStyleCnt="0"/>
      <dgm:spPr/>
    </dgm:pt>
    <dgm:pt modelId="{4969B2F3-C198-45F8-836B-571EC78EA0F2}" type="pres">
      <dgm:prSet presAssocID="{7DA78581-875E-4A7D-A670-52BE9B7F8087}" presName="node" presStyleLbl="alignAccFollowNode1" presStyleIdx="5" presStyleCnt="22">
        <dgm:presLayoutVars>
          <dgm:bulletEnabled val="1"/>
        </dgm:presLayoutVars>
      </dgm:prSet>
      <dgm:spPr/>
    </dgm:pt>
    <dgm:pt modelId="{F27B07CA-371E-4055-BCC3-4157CD787820}" type="pres">
      <dgm:prSet presAssocID="{DBC8EE51-6616-4AE0-815E-2BD170162AC7}" presName="sibTrans" presStyleCnt="0"/>
      <dgm:spPr/>
    </dgm:pt>
    <dgm:pt modelId="{4CCC1FBC-8BB6-4E94-BCD7-7FDEE90FA7FC}" type="pres">
      <dgm:prSet presAssocID="{A7210404-40BE-445F-BEBB-01D11DBAE38C}" presName="node" presStyleLbl="alignAccFollowNode1" presStyleIdx="6" presStyleCnt="22">
        <dgm:presLayoutVars>
          <dgm:bulletEnabled val="1"/>
        </dgm:presLayoutVars>
      </dgm:prSet>
      <dgm:spPr>
        <a:xfrm>
          <a:off x="3638113" y="1108229"/>
          <a:ext cx="1876667" cy="750667"/>
        </a:xfrm>
        <a:prstGeom prst="chevron">
          <a:avLst/>
        </a:prstGeom>
      </dgm:spPr>
    </dgm:pt>
    <dgm:pt modelId="{B369C5D4-1B78-49C8-9412-CC89B1352B29}" type="pres">
      <dgm:prSet presAssocID="{AE4DA8EB-58EB-4204-9EEE-61455DB41A7F}" presName="sibTrans" presStyleCnt="0"/>
      <dgm:spPr/>
    </dgm:pt>
    <dgm:pt modelId="{3B923941-4CE8-42B6-BCC7-503FCDDD6D1A}" type="pres">
      <dgm:prSet presAssocID="{F27CF0EE-491A-4430-8DCE-FA9B9245028A}" presName="node" presStyleLbl="alignAccFollowNode1" presStyleIdx="7" presStyleCnt="22">
        <dgm:presLayoutVars>
          <dgm:bulletEnabled val="1"/>
        </dgm:presLayoutVars>
      </dgm:prSet>
      <dgm:spPr>
        <a:xfrm>
          <a:off x="5252047" y="1108229"/>
          <a:ext cx="1876667" cy="750667"/>
        </a:xfrm>
        <a:prstGeom prst="chevron">
          <a:avLst/>
        </a:prstGeom>
      </dgm:spPr>
    </dgm:pt>
    <dgm:pt modelId="{458B34A3-69AA-4BD2-9158-9D33DA53325B}" type="pres">
      <dgm:prSet presAssocID="{82D34F4E-CA15-4B5B-9C25-DADA4C06A007}" presName="sibTrans" presStyleCnt="0"/>
      <dgm:spPr/>
    </dgm:pt>
    <dgm:pt modelId="{398B58BC-E94F-4485-A50D-B38C0863C771}" type="pres">
      <dgm:prSet presAssocID="{0BA30AE1-050C-44C5-B213-516AF765F386}" presName="node" presStyleLbl="alignAccFollowNode1" presStyleIdx="8" presStyleCnt="22">
        <dgm:presLayoutVars>
          <dgm:bulletEnabled val="1"/>
        </dgm:presLayoutVars>
      </dgm:prSet>
      <dgm:spPr>
        <a:xfrm>
          <a:off x="6865982" y="1108229"/>
          <a:ext cx="1876667" cy="750667"/>
        </a:xfrm>
        <a:prstGeom prst="chevron">
          <a:avLst/>
        </a:prstGeom>
      </dgm:spPr>
    </dgm:pt>
    <dgm:pt modelId="{5A564F72-B8E3-46C5-B9CE-3532697C1B2A}" type="pres">
      <dgm:prSet presAssocID="{49CD1AEC-34B6-4BFA-8B68-A243A7D26E4D}" presName="sibTrans" presStyleCnt="0"/>
      <dgm:spPr/>
    </dgm:pt>
    <dgm:pt modelId="{406485BA-86E2-4682-851D-D3BE53CC1132}" type="pres">
      <dgm:prSet presAssocID="{E558BF13-FC7D-4B0C-A2E9-A140B42168CA}" presName="node" presStyleLbl="alignAccFollowNode1" presStyleIdx="9" presStyleCnt="22">
        <dgm:presLayoutVars>
          <dgm:bulletEnabled val="1"/>
        </dgm:presLayoutVars>
      </dgm:prSet>
      <dgm:spPr>
        <a:xfrm>
          <a:off x="8479916" y="1108229"/>
          <a:ext cx="1876667" cy="750667"/>
        </a:xfrm>
        <a:prstGeom prst="chevron">
          <a:avLst/>
        </a:prstGeom>
      </dgm:spPr>
    </dgm:pt>
    <dgm:pt modelId="{15A71A8F-C1BF-4FB1-B7AD-A4802D3FC930}" type="pres">
      <dgm:prSet presAssocID="{A0692604-9EBF-4571-8739-043D3DC20708}" presName="sibTrans" presStyleCnt="0"/>
      <dgm:spPr/>
    </dgm:pt>
    <dgm:pt modelId="{28E418C2-FBB0-4CD3-B450-5CAA256628C0}" type="pres">
      <dgm:prSet presAssocID="{DF7132F9-9CE6-48EE-B9A7-6A42EAEF486C}" presName="node" presStyleLbl="alignAccFollowNode1" presStyleIdx="10" presStyleCnt="22">
        <dgm:presLayoutVars>
          <dgm:bulletEnabled val="1"/>
        </dgm:presLayoutVars>
      </dgm:prSet>
      <dgm:spPr>
        <a:xfrm>
          <a:off x="10093850" y="1108229"/>
          <a:ext cx="1876667" cy="750667"/>
        </a:xfrm>
        <a:prstGeom prst="chevron">
          <a:avLst/>
        </a:prstGeom>
      </dgm:spPr>
    </dgm:pt>
    <dgm:pt modelId="{57B3EBF1-9136-47F3-ACF9-2446CE3187F7}" type="pres">
      <dgm:prSet presAssocID="{3815BAAB-4F69-4D64-92E9-D31561A3AADA}" presName="vSp" presStyleCnt="0"/>
      <dgm:spPr/>
    </dgm:pt>
    <dgm:pt modelId="{B261AA23-3418-4A37-BDA1-C784BFEB9A9E}" type="pres">
      <dgm:prSet presAssocID="{369C35A7-9D2A-4DE8-9623-02EFF0663CE6}" presName="horFlow" presStyleCnt="0"/>
      <dgm:spPr/>
    </dgm:pt>
    <dgm:pt modelId="{54BE30FF-E3FF-4FE0-97A9-218BAE1B6CB6}" type="pres">
      <dgm:prSet presAssocID="{369C35A7-9D2A-4DE8-9623-02EFF0663CE6}" presName="bigChev" presStyleLbl="node1" presStyleIdx="2" presStyleCnt="5"/>
      <dgm:spPr/>
    </dgm:pt>
    <dgm:pt modelId="{F336A39C-2F92-4C78-8B4A-5FEF0A22F819}" type="pres">
      <dgm:prSet presAssocID="{891B4B18-BB98-460B-9E0A-6D388C97ECA4}" presName="parTrans" presStyleCnt="0"/>
      <dgm:spPr/>
    </dgm:pt>
    <dgm:pt modelId="{4BF07FCA-6842-4B1F-BC58-B9BB76E3DCE0}" type="pres">
      <dgm:prSet presAssocID="{992529D6-ECB9-48A8-9D38-D2C04341BA26}" presName="node" presStyleLbl="alignAccFollowNode1" presStyleIdx="11" presStyleCnt="22">
        <dgm:presLayoutVars>
          <dgm:bulletEnabled val="1"/>
        </dgm:presLayoutVars>
      </dgm:prSet>
      <dgm:spPr/>
    </dgm:pt>
    <dgm:pt modelId="{BFE525AF-5421-4480-A9C5-12FE2C246EC8}" type="pres">
      <dgm:prSet presAssocID="{369C35A7-9D2A-4DE8-9623-02EFF0663CE6}" presName="vSp" presStyleCnt="0"/>
      <dgm:spPr/>
    </dgm:pt>
    <dgm:pt modelId="{0080C76F-7D42-4A93-AABA-0070CE65A4E0}" type="pres">
      <dgm:prSet presAssocID="{F73995E1-CF69-4C8C-9790-C9600F223825}" presName="horFlow" presStyleCnt="0"/>
      <dgm:spPr/>
    </dgm:pt>
    <dgm:pt modelId="{A8D77A1E-9D7B-4643-8F86-FD0D1BA87EF3}" type="pres">
      <dgm:prSet presAssocID="{F73995E1-CF69-4C8C-9790-C9600F223825}" presName="bigChev" presStyleLbl="node1" presStyleIdx="3" presStyleCnt="5"/>
      <dgm:spPr/>
    </dgm:pt>
    <dgm:pt modelId="{33176537-1F26-4B97-A15C-474C58D98650}" type="pres">
      <dgm:prSet presAssocID="{D10DDFF2-3B3E-4771-B412-8FEBB46BB43A}" presName="parTrans" presStyleCnt="0"/>
      <dgm:spPr/>
    </dgm:pt>
    <dgm:pt modelId="{C0E4E61F-9CF1-4FCA-AAEF-BAA7B2CDC11A}" type="pres">
      <dgm:prSet presAssocID="{94165449-AF75-48E8-8A72-D8C2A9ECD921}" presName="node" presStyleLbl="alignAccFollowNode1" presStyleIdx="12" presStyleCnt="22">
        <dgm:presLayoutVars>
          <dgm:bulletEnabled val="1"/>
        </dgm:presLayoutVars>
      </dgm:prSet>
      <dgm:spPr/>
    </dgm:pt>
    <dgm:pt modelId="{8BB352EC-53E5-4DB2-BE3B-0CD43E188EFC}" type="pres">
      <dgm:prSet presAssocID="{4E9AB9FD-D1D4-4E23-81FA-0EE8997C5EA8}" presName="sibTrans" presStyleCnt="0"/>
      <dgm:spPr/>
    </dgm:pt>
    <dgm:pt modelId="{6908D7F2-E6DB-40BF-ADDC-D8037AE62395}" type="pres">
      <dgm:prSet presAssocID="{A9177675-3B33-4F58-851D-52134D214924}" presName="node" presStyleLbl="alignAccFollowNode1" presStyleIdx="13" presStyleCnt="22">
        <dgm:presLayoutVars>
          <dgm:bulletEnabled val="1"/>
        </dgm:presLayoutVars>
      </dgm:prSet>
      <dgm:spPr/>
    </dgm:pt>
    <dgm:pt modelId="{DFAE8A75-0283-4F7D-A6A5-3D3F1574777F}" type="pres">
      <dgm:prSet presAssocID="{662A960C-C20A-4D35-925A-365A1752163A}" presName="sibTrans" presStyleCnt="0"/>
      <dgm:spPr/>
    </dgm:pt>
    <dgm:pt modelId="{39AA45E4-9E7D-4598-93AC-4852D865F830}" type="pres">
      <dgm:prSet presAssocID="{85001BAB-9F2E-4C54-BB4B-6E4425FEDC38}" presName="node" presStyleLbl="alignAccFollowNode1" presStyleIdx="14" presStyleCnt="22">
        <dgm:presLayoutVars>
          <dgm:bulletEnabled val="1"/>
        </dgm:presLayoutVars>
      </dgm:prSet>
      <dgm:spPr/>
    </dgm:pt>
    <dgm:pt modelId="{08C387BD-BB3E-4C84-8437-6529BC67ABEC}" type="pres">
      <dgm:prSet presAssocID="{FBC94DFA-49E2-460C-B774-052B5011C266}" presName="sibTrans" presStyleCnt="0"/>
      <dgm:spPr/>
    </dgm:pt>
    <dgm:pt modelId="{899D4012-9A8E-4BD7-9DC8-70E962ED8158}" type="pres">
      <dgm:prSet presAssocID="{B9974CDE-08FE-4158-A307-6DA063477B93}" presName="node" presStyleLbl="alignAccFollowNode1" presStyleIdx="15" presStyleCnt="22">
        <dgm:presLayoutVars>
          <dgm:bulletEnabled val="1"/>
        </dgm:presLayoutVars>
      </dgm:prSet>
      <dgm:spPr/>
    </dgm:pt>
    <dgm:pt modelId="{4760C078-3D44-4C3B-866F-AAD7E5E7DBC1}" type="pres">
      <dgm:prSet presAssocID="{DE79A6C0-0883-4DC3-B36F-A55B93FB75C9}" presName="sibTrans" presStyleCnt="0"/>
      <dgm:spPr/>
    </dgm:pt>
    <dgm:pt modelId="{18D94DA0-174E-4377-A6B6-40DA2F3B6033}" type="pres">
      <dgm:prSet presAssocID="{6E7C188C-0301-471C-A061-8391D2362D9A}" presName="node" presStyleLbl="alignAccFollowNode1" presStyleIdx="16" presStyleCnt="22">
        <dgm:presLayoutVars>
          <dgm:bulletEnabled val="1"/>
        </dgm:presLayoutVars>
      </dgm:prSet>
      <dgm:spPr>
        <a:xfrm>
          <a:off x="8479916" y="3170303"/>
          <a:ext cx="1876667" cy="750667"/>
        </a:xfrm>
        <a:prstGeom prst="chevron">
          <a:avLst/>
        </a:prstGeom>
      </dgm:spPr>
    </dgm:pt>
    <dgm:pt modelId="{A712E4E9-0223-4F1C-A3CE-FF742DCF216E}" type="pres">
      <dgm:prSet presAssocID="{381121DF-5CBB-4109-BD1E-A789B82EB364}" presName="sibTrans" presStyleCnt="0"/>
      <dgm:spPr/>
    </dgm:pt>
    <dgm:pt modelId="{5BF93623-ED3E-4DFC-BF08-D2CE50AFB8B4}" type="pres">
      <dgm:prSet presAssocID="{FA8E9861-33DC-437E-AE5D-3C747A3EE50A}" presName="node" presStyleLbl="alignAccFollowNode1" presStyleIdx="17" presStyleCnt="22" custLinFactNeighborX="21721">
        <dgm:presLayoutVars>
          <dgm:bulletEnabled val="1"/>
        </dgm:presLayoutVars>
      </dgm:prSet>
      <dgm:spPr/>
    </dgm:pt>
    <dgm:pt modelId="{9570C874-4EEE-4EB5-8BF3-078F420C070E}" type="pres">
      <dgm:prSet presAssocID="{F73995E1-CF69-4C8C-9790-C9600F223825}" presName="vSp" presStyleCnt="0"/>
      <dgm:spPr/>
    </dgm:pt>
    <dgm:pt modelId="{6F010020-5A96-4B7C-8631-87A1C4AF6F1C}" type="pres">
      <dgm:prSet presAssocID="{10536DA7-3CC6-4192-A640-83D0D5F2D0B5}" presName="horFlow" presStyleCnt="0"/>
      <dgm:spPr/>
    </dgm:pt>
    <dgm:pt modelId="{259E8161-76C7-4C5F-952F-5F58CC84ADFD}" type="pres">
      <dgm:prSet presAssocID="{10536DA7-3CC6-4192-A640-83D0D5F2D0B5}" presName="bigChev" presStyleLbl="node1" presStyleIdx="4" presStyleCnt="5"/>
      <dgm:spPr/>
    </dgm:pt>
    <dgm:pt modelId="{FC6BB2A4-2C9C-4858-A3A6-24924440703B}" type="pres">
      <dgm:prSet presAssocID="{7784C9A7-D145-4A0F-A036-83D7E24DFCA7}" presName="parTrans" presStyleCnt="0"/>
      <dgm:spPr/>
    </dgm:pt>
    <dgm:pt modelId="{15461DF6-89BC-41A7-B813-E93E9B0F2922}" type="pres">
      <dgm:prSet presAssocID="{9E80E5B1-D088-4D8C-8C3B-A7E5A3EF95DA}" presName="node" presStyleLbl="alignAccFollowNode1" presStyleIdx="18" presStyleCnt="22">
        <dgm:presLayoutVars>
          <dgm:bulletEnabled val="1"/>
        </dgm:presLayoutVars>
      </dgm:prSet>
      <dgm:spPr/>
    </dgm:pt>
    <dgm:pt modelId="{63B19763-01EF-4E06-8F0C-316675F31BBD}" type="pres">
      <dgm:prSet presAssocID="{5A4AD40E-1A2C-4DDF-BD20-1719750DAB57}" presName="sibTrans" presStyleCnt="0"/>
      <dgm:spPr/>
    </dgm:pt>
    <dgm:pt modelId="{C5ABBF82-CDF8-4B28-B8F5-050D3A64BAAC}" type="pres">
      <dgm:prSet presAssocID="{E21F5F39-EDE4-42DF-A51C-9D1DFF5847CE}" presName="node" presStyleLbl="alignAccFollowNode1" presStyleIdx="19" presStyleCnt="22">
        <dgm:presLayoutVars>
          <dgm:bulletEnabled val="1"/>
        </dgm:presLayoutVars>
      </dgm:prSet>
      <dgm:spPr/>
    </dgm:pt>
    <dgm:pt modelId="{47A4229F-FC08-45F0-AE93-62F66A0F17FF}" type="pres">
      <dgm:prSet presAssocID="{807506F2-279F-4935-BD61-86ADC6011618}" presName="sibTrans" presStyleCnt="0"/>
      <dgm:spPr/>
    </dgm:pt>
    <dgm:pt modelId="{041E077A-02AA-4532-A944-957E8A324392}" type="pres">
      <dgm:prSet presAssocID="{3B24BB49-0DFC-4153-A65A-4EEF21835FEB}" presName="node" presStyleLbl="alignAccFollowNode1" presStyleIdx="20" presStyleCnt="22">
        <dgm:presLayoutVars>
          <dgm:bulletEnabled val="1"/>
        </dgm:presLayoutVars>
      </dgm:prSet>
      <dgm:spPr/>
    </dgm:pt>
    <dgm:pt modelId="{BFFCF74D-9A76-4F16-85CA-537EAAD45F5B}" type="pres">
      <dgm:prSet presAssocID="{50C69BE0-C180-497E-B590-593A8F7024D5}" presName="sibTrans" presStyleCnt="0"/>
      <dgm:spPr/>
    </dgm:pt>
    <dgm:pt modelId="{EB4D9BD9-E19B-49FB-9B25-56476C831A30}" type="pres">
      <dgm:prSet presAssocID="{3EB673D6-F43E-43CB-A8B8-0F7522B99811}" presName="node" presStyleLbl="alignAccFollowNode1" presStyleIdx="21" presStyleCnt="22">
        <dgm:presLayoutVars>
          <dgm:bulletEnabled val="1"/>
        </dgm:presLayoutVars>
      </dgm:prSet>
      <dgm:spPr/>
    </dgm:pt>
  </dgm:ptLst>
  <dgm:cxnLst>
    <dgm:cxn modelId="{70253D00-0FB3-4990-A532-72E95B77CDBC}" type="presOf" srcId="{369C35A7-9D2A-4DE8-9623-02EFF0663CE6}" destId="{54BE30FF-E3FF-4FE0-97A9-218BAE1B6CB6}" srcOrd="0" destOrd="0" presId="urn:microsoft.com/office/officeart/2005/8/layout/lProcess3"/>
    <dgm:cxn modelId="{99F23F01-6474-4058-8128-72F76581C5A6}" srcId="{369C35A7-9D2A-4DE8-9623-02EFF0663CE6}" destId="{992529D6-ECB9-48A8-9D38-D2C04341BA26}" srcOrd="0" destOrd="0" parTransId="{891B4B18-BB98-460B-9E0A-6D388C97ECA4}" sibTransId="{527DB5EF-0C7D-4B4C-871F-A8F50F5CF654}"/>
    <dgm:cxn modelId="{AE3D5C02-D6A7-479E-9FE4-ACC7380C2274}" type="presOf" srcId="{3815BAAB-4F69-4D64-92E9-D31561A3AADA}" destId="{854E2F48-BDE9-46FA-9DF6-72F4BBF52D0F}" srcOrd="0" destOrd="0" presId="urn:microsoft.com/office/officeart/2005/8/layout/lProcess3"/>
    <dgm:cxn modelId="{72293805-FE81-4F81-847F-BE2C54A8B914}" type="presOf" srcId="{B9974CDE-08FE-4158-A307-6DA063477B93}" destId="{899D4012-9A8E-4BD7-9DC8-70E962ED8158}" srcOrd="0" destOrd="0" presId="urn:microsoft.com/office/officeart/2005/8/layout/lProcess3"/>
    <dgm:cxn modelId="{0AAE8806-A8FA-4ECE-B2B8-A5B2EDC84F63}" srcId="{07FE92DE-32A7-44EA-A0AC-9BB327B35D15}" destId="{E4A47D4C-4119-4835-A2AA-E3C9CC116943}" srcOrd="0" destOrd="0" parTransId="{6CE846BE-E74D-429A-9DA7-62A695AF886E}" sibTransId="{870FC3D9-CFAA-4A92-987E-F92814EC0E0C}"/>
    <dgm:cxn modelId="{4442450C-522B-43CF-AF44-13B7EE9EC2D8}" srcId="{F73995E1-CF69-4C8C-9790-C9600F223825}" destId="{B9974CDE-08FE-4158-A307-6DA063477B93}" srcOrd="3" destOrd="0" parTransId="{6E2685FB-A1A6-45DB-B0FB-D022CB216133}" sibTransId="{DE79A6C0-0883-4DC3-B36F-A55B93FB75C9}"/>
    <dgm:cxn modelId="{644B4811-CF7F-4EAD-942E-27BBE516D92A}" srcId="{E4A47D4C-4119-4835-A2AA-E3C9CC116943}" destId="{1C8A6F7E-CD50-4BD9-BD71-10B94B47B55F}" srcOrd="2" destOrd="0" parTransId="{567C35F8-0809-4A8A-931D-879A8014CE1C}" sibTransId="{011388C9-E1A0-4CF8-BFCE-A74FD7F285F5}"/>
    <dgm:cxn modelId="{9C6D9517-47C9-4C1D-AE88-D1AB9F43EB35}" srcId="{E4A47D4C-4119-4835-A2AA-E3C9CC116943}" destId="{84316CDF-2F00-4F09-A3A5-718C9A097191}" srcOrd="4" destOrd="0" parTransId="{81E8A02B-0030-4BB0-ABA4-F81B73CE2AE8}" sibTransId="{E5C2F5C0-F757-4084-BFA2-D27DB07D7565}"/>
    <dgm:cxn modelId="{00954F1C-65D7-4C38-94F0-6E75A2FC7D4E}" type="presOf" srcId="{07FE92DE-32A7-44EA-A0AC-9BB327B35D15}" destId="{CCC5BC2B-1E5C-44E8-8A07-FC3930723533}" srcOrd="0" destOrd="0" presId="urn:microsoft.com/office/officeart/2005/8/layout/lProcess3"/>
    <dgm:cxn modelId="{20A5A523-8AB9-417C-9E4F-274AE40DE1B5}" type="presOf" srcId="{A9177675-3B33-4F58-851D-52134D214924}" destId="{6908D7F2-E6DB-40BF-ADDC-D8037AE62395}" srcOrd="0" destOrd="0" presId="urn:microsoft.com/office/officeart/2005/8/layout/lProcess3"/>
    <dgm:cxn modelId="{F2175631-752F-415C-B5BB-6EAFBC7777DA}" srcId="{F73995E1-CF69-4C8C-9790-C9600F223825}" destId="{85001BAB-9F2E-4C54-BB4B-6E4425FEDC38}" srcOrd="2" destOrd="0" parTransId="{805F8CF8-3D81-4DC3-A395-C4EFB65A94FD}" sibTransId="{FBC94DFA-49E2-460C-B774-052B5011C266}"/>
    <dgm:cxn modelId="{DDE7D23F-86FA-4D43-B69C-94AC1D1F74C2}" srcId="{3815BAAB-4F69-4D64-92E9-D31561A3AADA}" destId="{E558BF13-FC7D-4B0C-A2E9-A140B42168CA}" srcOrd="4" destOrd="0" parTransId="{97959F28-24FA-47FB-BC58-079C808E642E}" sibTransId="{A0692604-9EBF-4571-8739-043D3DC20708}"/>
    <dgm:cxn modelId="{AD1C315D-7285-4B69-94ED-507187B55FAD}" srcId="{07FE92DE-32A7-44EA-A0AC-9BB327B35D15}" destId="{369C35A7-9D2A-4DE8-9623-02EFF0663CE6}" srcOrd="2" destOrd="0" parTransId="{5E169877-FB9C-4984-B8EA-B658969EC20C}" sibTransId="{11F76B8B-5759-4E66-97AF-2FCAB193DD9C}"/>
    <dgm:cxn modelId="{93BD5D63-DCFF-4E10-AB57-ED8765991C79}" srcId="{F73995E1-CF69-4C8C-9790-C9600F223825}" destId="{6E7C188C-0301-471C-A061-8391D2362D9A}" srcOrd="4" destOrd="0" parTransId="{B5E60623-F285-4C4B-9761-DA78803A3EBE}" sibTransId="{381121DF-5CBB-4109-BD1E-A789B82EB364}"/>
    <dgm:cxn modelId="{FE05C563-CD0C-42EB-97B4-83A59E25E677}" type="presOf" srcId="{9E80E5B1-D088-4D8C-8C3B-A7E5A3EF95DA}" destId="{15461DF6-89BC-41A7-B813-E93E9B0F2922}" srcOrd="0" destOrd="0" presId="urn:microsoft.com/office/officeart/2005/8/layout/lProcess3"/>
    <dgm:cxn modelId="{82AB4144-F069-4BEC-90DD-7C5C82896292}" srcId="{E4A47D4C-4119-4835-A2AA-E3C9CC116943}" destId="{E780E842-6041-461E-8B9A-FBCBC51FDF0B}" srcOrd="1" destOrd="0" parTransId="{678811BD-C950-4CA1-BF34-15918FEA2665}" sibTransId="{B20A0A9E-976E-4A39-8900-3E2A009FC959}"/>
    <dgm:cxn modelId="{C0198845-00FB-4BD5-9A0E-99FA9BB2C955}" type="presOf" srcId="{3EB673D6-F43E-43CB-A8B8-0F7522B99811}" destId="{EB4D9BD9-E19B-49FB-9B25-56476C831A30}" srcOrd="0" destOrd="0" presId="urn:microsoft.com/office/officeart/2005/8/layout/lProcess3"/>
    <dgm:cxn modelId="{D4A9BF65-15E0-4BB7-B3A0-A4E446E019EF}" srcId="{3815BAAB-4F69-4D64-92E9-D31561A3AADA}" destId="{A7210404-40BE-445F-BEBB-01D11DBAE38C}" srcOrd="1" destOrd="0" parTransId="{6C1B70B6-06AB-49B1-B377-A712CA2F0D1A}" sibTransId="{AE4DA8EB-58EB-4204-9EEE-61455DB41A7F}"/>
    <dgm:cxn modelId="{66087A66-7678-4FF1-90D1-6AA93B3B7D12}" srcId="{E4A47D4C-4119-4835-A2AA-E3C9CC116943}" destId="{9DB121DA-5946-4449-A8F8-82B4A33B1AD9}" srcOrd="0" destOrd="0" parTransId="{4A075BDB-CCAC-489A-B51D-1CEFEA4DFA21}" sibTransId="{33B53CFC-FAAC-45DE-B693-9E5F67D5750E}"/>
    <dgm:cxn modelId="{954B0D48-F3BA-4226-8267-B7C427541C02}" srcId="{3815BAAB-4F69-4D64-92E9-D31561A3AADA}" destId="{0BA30AE1-050C-44C5-B213-516AF765F386}" srcOrd="3" destOrd="0" parTransId="{6F57FBD8-B170-4790-8EA7-FF98ABEDFBFA}" sibTransId="{49CD1AEC-34B6-4BFA-8B68-A243A7D26E4D}"/>
    <dgm:cxn modelId="{F923584B-93A7-4463-8626-72EFDA689820}" srcId="{F73995E1-CF69-4C8C-9790-C9600F223825}" destId="{FA8E9861-33DC-437E-AE5D-3C747A3EE50A}" srcOrd="5" destOrd="0" parTransId="{561194BC-CE3B-4BC5-B5C9-E241ED6621C0}" sibTransId="{80DF5922-B70F-43ED-A0A4-698F4F648DF1}"/>
    <dgm:cxn modelId="{EAE95C6C-FF65-43DC-8036-48456CE984E7}" srcId="{10536DA7-3CC6-4192-A640-83D0D5F2D0B5}" destId="{9E80E5B1-D088-4D8C-8C3B-A7E5A3EF95DA}" srcOrd="0" destOrd="0" parTransId="{7784C9A7-D145-4A0F-A036-83D7E24DFCA7}" sibTransId="{5A4AD40E-1A2C-4DDF-BD20-1719750DAB57}"/>
    <dgm:cxn modelId="{B99B5F6F-68B7-44AE-BCF2-CFA06875A498}" type="presOf" srcId="{B9908388-F5C6-48EB-8FA2-DB5E11092E10}" destId="{851C817A-EBE1-4549-A960-707BB9A8C127}" srcOrd="0" destOrd="0" presId="urn:microsoft.com/office/officeart/2005/8/layout/lProcess3"/>
    <dgm:cxn modelId="{DAA41150-D0D4-44F0-898A-A1667A263C80}" srcId="{07FE92DE-32A7-44EA-A0AC-9BB327B35D15}" destId="{3815BAAB-4F69-4D64-92E9-D31561A3AADA}" srcOrd="1" destOrd="0" parTransId="{CC505518-9D2B-4FA2-B06F-0101A24ED98B}" sibTransId="{1B1EAAEC-90C7-4A6E-8707-30E9B41D30BA}"/>
    <dgm:cxn modelId="{EC0A7C56-C156-4DEB-BC27-07A7627D3355}" type="presOf" srcId="{DF7132F9-9CE6-48EE-B9A7-6A42EAEF486C}" destId="{28E418C2-FBB0-4CD3-B450-5CAA256628C0}" srcOrd="0" destOrd="0" presId="urn:microsoft.com/office/officeart/2005/8/layout/lProcess3"/>
    <dgm:cxn modelId="{A067497C-D7B3-4500-A9AA-EA2962CC7A84}" type="presOf" srcId="{85001BAB-9F2E-4C54-BB4B-6E4425FEDC38}" destId="{39AA45E4-9E7D-4598-93AC-4852D865F830}" srcOrd="0" destOrd="0" presId="urn:microsoft.com/office/officeart/2005/8/layout/lProcess3"/>
    <dgm:cxn modelId="{41108088-AE9D-414C-BD93-F6298ED51C88}" srcId="{F73995E1-CF69-4C8C-9790-C9600F223825}" destId="{94165449-AF75-48E8-8A72-D8C2A9ECD921}" srcOrd="0" destOrd="0" parTransId="{D10DDFF2-3B3E-4771-B412-8FEBB46BB43A}" sibTransId="{4E9AB9FD-D1D4-4E23-81FA-0EE8997C5EA8}"/>
    <dgm:cxn modelId="{C1AC218C-91F8-4354-B6F9-1D99EE6811F0}" type="presOf" srcId="{10536DA7-3CC6-4192-A640-83D0D5F2D0B5}" destId="{259E8161-76C7-4C5F-952F-5F58CC84ADFD}" srcOrd="0" destOrd="0" presId="urn:microsoft.com/office/officeart/2005/8/layout/lProcess3"/>
    <dgm:cxn modelId="{E137BE8C-8973-4863-A41C-3F1685AD4F6D}" type="presOf" srcId="{F27CF0EE-491A-4430-8DCE-FA9B9245028A}" destId="{3B923941-4CE8-42B6-BCC7-503FCDDD6D1A}" srcOrd="0" destOrd="0" presId="urn:microsoft.com/office/officeart/2005/8/layout/lProcess3"/>
    <dgm:cxn modelId="{CDC60E94-70B9-478C-846A-6F03859B82CC}" srcId="{07FE92DE-32A7-44EA-A0AC-9BB327B35D15}" destId="{F73995E1-CF69-4C8C-9790-C9600F223825}" srcOrd="3" destOrd="0" parTransId="{B706846B-88A7-42ED-B0F8-E5A37441D1F5}" sibTransId="{882D7EFB-AD30-4715-ADC3-A067CD902D3C}"/>
    <dgm:cxn modelId="{A6E9F797-3449-4BB6-A05C-D7447E5D8BF2}" type="presOf" srcId="{E558BF13-FC7D-4B0C-A2E9-A140B42168CA}" destId="{406485BA-86E2-4682-851D-D3BE53CC1132}" srcOrd="0" destOrd="0" presId="urn:microsoft.com/office/officeart/2005/8/layout/lProcess3"/>
    <dgm:cxn modelId="{2F157B9A-0112-4AF8-8F6A-40F8F249A451}" type="presOf" srcId="{A7210404-40BE-445F-BEBB-01D11DBAE38C}" destId="{4CCC1FBC-8BB6-4E94-BCD7-7FDEE90FA7FC}" srcOrd="0" destOrd="0" presId="urn:microsoft.com/office/officeart/2005/8/layout/lProcess3"/>
    <dgm:cxn modelId="{400670A1-780F-44A8-8DDE-DED111416467}" type="presOf" srcId="{6E7C188C-0301-471C-A061-8391D2362D9A}" destId="{18D94DA0-174E-4377-A6B6-40DA2F3B6033}" srcOrd="0" destOrd="0" presId="urn:microsoft.com/office/officeart/2005/8/layout/lProcess3"/>
    <dgm:cxn modelId="{985AE4A2-B17B-4CA8-A89D-80D834DAB79D}" srcId="{07FE92DE-32A7-44EA-A0AC-9BB327B35D15}" destId="{10536DA7-3CC6-4192-A640-83D0D5F2D0B5}" srcOrd="4" destOrd="0" parTransId="{3F450C21-27A2-4892-91E7-CC8F187306A5}" sibTransId="{D7ED87B7-9C40-49C0-929E-12A083B6363B}"/>
    <dgm:cxn modelId="{5C343AA7-AAC8-4807-A6C3-99648404246F}" type="presOf" srcId="{E4A47D4C-4119-4835-A2AA-E3C9CC116943}" destId="{59FB7D77-20C8-4B3B-84D4-EA417C4617D3}" srcOrd="0" destOrd="0" presId="urn:microsoft.com/office/officeart/2005/8/layout/lProcess3"/>
    <dgm:cxn modelId="{94873EAA-8013-4B0F-AC05-9C740D9420CC}" srcId="{F73995E1-CF69-4C8C-9790-C9600F223825}" destId="{A9177675-3B33-4F58-851D-52134D214924}" srcOrd="1" destOrd="0" parTransId="{ED4D0F48-5C36-4CB4-B60B-3934DE001FDD}" sibTransId="{662A960C-C20A-4D35-925A-365A1752163A}"/>
    <dgm:cxn modelId="{C7B28AAE-4F3B-46B2-9939-0441DE68A7DC}" type="presOf" srcId="{84316CDF-2F00-4F09-A3A5-718C9A097191}" destId="{BD7C9CE7-1AE5-4ECC-BDCB-614246D3043B}" srcOrd="0" destOrd="0" presId="urn:microsoft.com/office/officeart/2005/8/layout/lProcess3"/>
    <dgm:cxn modelId="{3A0AE3B1-09B1-43A8-93DB-80BE48BBCFBF}" type="presOf" srcId="{FA8E9861-33DC-437E-AE5D-3C747A3EE50A}" destId="{5BF93623-ED3E-4DFC-BF08-D2CE50AFB8B4}" srcOrd="0" destOrd="0" presId="urn:microsoft.com/office/officeart/2005/8/layout/lProcess3"/>
    <dgm:cxn modelId="{2CAA31B4-D1DA-4E5F-9310-1AD0E1509936}" srcId="{E4A47D4C-4119-4835-A2AA-E3C9CC116943}" destId="{B9908388-F5C6-48EB-8FA2-DB5E11092E10}" srcOrd="3" destOrd="0" parTransId="{79F3552A-B02F-4388-B5E3-E8F2592593A1}" sibTransId="{86E58499-F389-4053-95AE-6C692F7286CE}"/>
    <dgm:cxn modelId="{47A5B2B9-967F-4950-BCED-F38283A24395}" srcId="{3815BAAB-4F69-4D64-92E9-D31561A3AADA}" destId="{DF7132F9-9CE6-48EE-B9A7-6A42EAEF486C}" srcOrd="5" destOrd="0" parTransId="{35D62E01-9FFF-4EC8-9B4A-671418097954}" sibTransId="{311DD79F-1029-4BE7-8E40-15EAC3E910C8}"/>
    <dgm:cxn modelId="{78F1A2BB-B541-4207-8503-1A6A1CA73D24}" type="presOf" srcId="{F73995E1-CF69-4C8C-9790-C9600F223825}" destId="{A8D77A1E-9D7B-4643-8F86-FD0D1BA87EF3}" srcOrd="0" destOrd="0" presId="urn:microsoft.com/office/officeart/2005/8/layout/lProcess3"/>
    <dgm:cxn modelId="{BA6543BD-5ACD-471D-AAEB-07BBBEA3845C}" type="presOf" srcId="{9DB121DA-5946-4449-A8F8-82B4A33B1AD9}" destId="{500D6580-8A77-41FC-B257-D44811A3F040}" srcOrd="0" destOrd="0" presId="urn:microsoft.com/office/officeart/2005/8/layout/lProcess3"/>
    <dgm:cxn modelId="{30A87BBE-EAE1-495D-B0DE-3B66FC986C4F}" srcId="{10536DA7-3CC6-4192-A640-83D0D5F2D0B5}" destId="{E21F5F39-EDE4-42DF-A51C-9D1DFF5847CE}" srcOrd="1" destOrd="0" parTransId="{A75AC01D-7960-4201-93ED-E2E0EFA2300B}" sibTransId="{807506F2-279F-4935-BD61-86ADC6011618}"/>
    <dgm:cxn modelId="{61B0CCBF-3E97-40C7-A3DC-AE3CDFD81FFC}" type="presOf" srcId="{E21F5F39-EDE4-42DF-A51C-9D1DFF5847CE}" destId="{C5ABBF82-CDF8-4B28-B8F5-050D3A64BAAC}" srcOrd="0" destOrd="0" presId="urn:microsoft.com/office/officeart/2005/8/layout/lProcess3"/>
    <dgm:cxn modelId="{035799D1-D3F9-4219-B52E-9F00C1667D63}" type="presOf" srcId="{992529D6-ECB9-48A8-9D38-D2C04341BA26}" destId="{4BF07FCA-6842-4B1F-BC58-B9BB76E3DCE0}" srcOrd="0" destOrd="0" presId="urn:microsoft.com/office/officeart/2005/8/layout/lProcess3"/>
    <dgm:cxn modelId="{DB7BA5DD-5C1A-4F40-9D4A-2D2A31336198}" type="presOf" srcId="{3B24BB49-0DFC-4153-A65A-4EEF21835FEB}" destId="{041E077A-02AA-4532-A944-957E8A324392}" srcOrd="0" destOrd="0" presId="urn:microsoft.com/office/officeart/2005/8/layout/lProcess3"/>
    <dgm:cxn modelId="{EBFBC1DD-11B3-46ED-94AD-BBA57269DB70}" srcId="{10536DA7-3CC6-4192-A640-83D0D5F2D0B5}" destId="{3EB673D6-F43E-43CB-A8B8-0F7522B99811}" srcOrd="3" destOrd="0" parTransId="{5C3886A6-3722-4550-B285-6395FA20B469}" sibTransId="{1B98F59F-317D-4035-92AC-11F4416E8F06}"/>
    <dgm:cxn modelId="{DCF775DF-EDDF-4F7C-9D9B-36F8F2DD6713}" type="presOf" srcId="{0BA30AE1-050C-44C5-B213-516AF765F386}" destId="{398B58BC-E94F-4485-A50D-B38C0863C771}" srcOrd="0" destOrd="0" presId="urn:microsoft.com/office/officeart/2005/8/layout/lProcess3"/>
    <dgm:cxn modelId="{B07244E3-B455-4C23-9DAA-8B3966840310}" srcId="{3815BAAB-4F69-4D64-92E9-D31561A3AADA}" destId="{F27CF0EE-491A-4430-8DCE-FA9B9245028A}" srcOrd="2" destOrd="0" parTransId="{5AB93EA0-44A4-4712-BE92-9C83512067C9}" sibTransId="{82D34F4E-CA15-4B5B-9C25-DADA4C06A007}"/>
    <dgm:cxn modelId="{643187E3-D9FE-402F-A61A-9E58B68501E3}" srcId="{10536DA7-3CC6-4192-A640-83D0D5F2D0B5}" destId="{3B24BB49-0DFC-4153-A65A-4EEF21835FEB}" srcOrd="2" destOrd="0" parTransId="{814FBE72-5407-497D-B393-AE9E24058897}" sibTransId="{50C69BE0-C180-497E-B590-593A8F7024D5}"/>
    <dgm:cxn modelId="{21F720EC-4491-40B1-8EF4-ED7FD5E9E3A0}" type="presOf" srcId="{94165449-AF75-48E8-8A72-D8C2A9ECD921}" destId="{C0E4E61F-9CF1-4FCA-AAEF-BAA7B2CDC11A}" srcOrd="0" destOrd="0" presId="urn:microsoft.com/office/officeart/2005/8/layout/lProcess3"/>
    <dgm:cxn modelId="{AA6D7DF0-9F91-4919-892C-DBFBB0587194}" type="presOf" srcId="{7DA78581-875E-4A7D-A670-52BE9B7F8087}" destId="{4969B2F3-C198-45F8-836B-571EC78EA0F2}" srcOrd="0" destOrd="0" presId="urn:microsoft.com/office/officeart/2005/8/layout/lProcess3"/>
    <dgm:cxn modelId="{B827E5F3-3EEA-453E-8B71-281DFDA420DA}" type="presOf" srcId="{E780E842-6041-461E-8B9A-FBCBC51FDF0B}" destId="{FF27BC49-5B5D-4CE8-BB6E-F720A1F87015}" srcOrd="0" destOrd="0" presId="urn:microsoft.com/office/officeart/2005/8/layout/lProcess3"/>
    <dgm:cxn modelId="{5A9BBFF4-A9CF-489B-AE30-76289A5B6379}" type="presOf" srcId="{1C8A6F7E-CD50-4BD9-BD71-10B94B47B55F}" destId="{ABBA2897-D15F-4996-8179-937807463631}" srcOrd="0" destOrd="0" presId="urn:microsoft.com/office/officeart/2005/8/layout/lProcess3"/>
    <dgm:cxn modelId="{0BA214F7-5AF5-4994-AD03-56A837562F1D}" srcId="{3815BAAB-4F69-4D64-92E9-D31561A3AADA}" destId="{7DA78581-875E-4A7D-A670-52BE9B7F8087}" srcOrd="0" destOrd="0" parTransId="{D22C388A-D8BE-42F3-BF01-8DE6ABE1D6A1}" sibTransId="{DBC8EE51-6616-4AE0-815E-2BD170162AC7}"/>
    <dgm:cxn modelId="{1513820E-2B1F-48D0-AAFB-97479DDE8B5D}" type="presParOf" srcId="{CCC5BC2B-1E5C-44E8-8A07-FC3930723533}" destId="{C6134D30-DA99-44E5-A5F2-0C128AF4C9DC}" srcOrd="0" destOrd="0" presId="urn:microsoft.com/office/officeart/2005/8/layout/lProcess3"/>
    <dgm:cxn modelId="{8D68B1EA-8ECD-467D-8639-76519D30294E}" type="presParOf" srcId="{C6134D30-DA99-44E5-A5F2-0C128AF4C9DC}" destId="{59FB7D77-20C8-4B3B-84D4-EA417C4617D3}" srcOrd="0" destOrd="0" presId="urn:microsoft.com/office/officeart/2005/8/layout/lProcess3"/>
    <dgm:cxn modelId="{90576B2F-A4D9-4E08-9643-5FECD6F344FB}" type="presParOf" srcId="{C6134D30-DA99-44E5-A5F2-0C128AF4C9DC}" destId="{28FC62FA-AF2B-4049-B0EF-6365480D9CCB}" srcOrd="1" destOrd="0" presId="urn:microsoft.com/office/officeart/2005/8/layout/lProcess3"/>
    <dgm:cxn modelId="{69317D57-E6D8-4B9D-B5BF-A4550D9A10FB}" type="presParOf" srcId="{C6134D30-DA99-44E5-A5F2-0C128AF4C9DC}" destId="{500D6580-8A77-41FC-B257-D44811A3F040}" srcOrd="2" destOrd="0" presId="urn:microsoft.com/office/officeart/2005/8/layout/lProcess3"/>
    <dgm:cxn modelId="{95275FF3-E04E-4A6B-91B4-B12F83601841}" type="presParOf" srcId="{C6134D30-DA99-44E5-A5F2-0C128AF4C9DC}" destId="{3B2703CE-FD51-47A4-99D9-3804C131BCB8}" srcOrd="3" destOrd="0" presId="urn:microsoft.com/office/officeart/2005/8/layout/lProcess3"/>
    <dgm:cxn modelId="{A6460D55-6362-4286-BE01-3B49B313391D}" type="presParOf" srcId="{C6134D30-DA99-44E5-A5F2-0C128AF4C9DC}" destId="{FF27BC49-5B5D-4CE8-BB6E-F720A1F87015}" srcOrd="4" destOrd="0" presId="urn:microsoft.com/office/officeart/2005/8/layout/lProcess3"/>
    <dgm:cxn modelId="{DE832BEC-E25B-4249-80B2-6110EDFE78B5}" type="presParOf" srcId="{C6134D30-DA99-44E5-A5F2-0C128AF4C9DC}" destId="{6873F82C-74F0-4D6C-9761-C8437A587FBF}" srcOrd="5" destOrd="0" presId="urn:microsoft.com/office/officeart/2005/8/layout/lProcess3"/>
    <dgm:cxn modelId="{B9966B7D-8FF7-4685-A0CA-5471DDA52C60}" type="presParOf" srcId="{C6134D30-DA99-44E5-A5F2-0C128AF4C9DC}" destId="{ABBA2897-D15F-4996-8179-937807463631}" srcOrd="6" destOrd="0" presId="urn:microsoft.com/office/officeart/2005/8/layout/lProcess3"/>
    <dgm:cxn modelId="{16242055-C5B1-4FFC-9F1F-781C6E6B8607}" type="presParOf" srcId="{C6134D30-DA99-44E5-A5F2-0C128AF4C9DC}" destId="{05DEDE17-CC91-44F0-A05D-537878E11496}" srcOrd="7" destOrd="0" presId="urn:microsoft.com/office/officeart/2005/8/layout/lProcess3"/>
    <dgm:cxn modelId="{A848CC8F-CC6E-487C-BD70-427E5E64C493}" type="presParOf" srcId="{C6134D30-DA99-44E5-A5F2-0C128AF4C9DC}" destId="{851C817A-EBE1-4549-A960-707BB9A8C127}" srcOrd="8" destOrd="0" presId="urn:microsoft.com/office/officeart/2005/8/layout/lProcess3"/>
    <dgm:cxn modelId="{928A143A-A556-40CC-9605-6DE5C989F09C}" type="presParOf" srcId="{C6134D30-DA99-44E5-A5F2-0C128AF4C9DC}" destId="{50195AF2-F7E1-4CAE-9365-722C649B8EF6}" srcOrd="9" destOrd="0" presId="urn:microsoft.com/office/officeart/2005/8/layout/lProcess3"/>
    <dgm:cxn modelId="{5227CBC0-D1DA-4DD0-8CE6-BAA1C72CFE96}" type="presParOf" srcId="{C6134D30-DA99-44E5-A5F2-0C128AF4C9DC}" destId="{BD7C9CE7-1AE5-4ECC-BDCB-614246D3043B}" srcOrd="10" destOrd="0" presId="urn:microsoft.com/office/officeart/2005/8/layout/lProcess3"/>
    <dgm:cxn modelId="{7A4F95DA-EBAC-4031-A43A-18F623C96D69}" type="presParOf" srcId="{CCC5BC2B-1E5C-44E8-8A07-FC3930723533}" destId="{5B569205-1F9F-4705-9C6E-B2E6279BFAC9}" srcOrd="1" destOrd="0" presId="urn:microsoft.com/office/officeart/2005/8/layout/lProcess3"/>
    <dgm:cxn modelId="{429BAE9B-B07A-4869-A1C2-8FFDC8ECE628}" type="presParOf" srcId="{CCC5BC2B-1E5C-44E8-8A07-FC3930723533}" destId="{0F119583-50E6-44F8-95EA-2A77A701DADF}" srcOrd="2" destOrd="0" presId="urn:microsoft.com/office/officeart/2005/8/layout/lProcess3"/>
    <dgm:cxn modelId="{E6BD7160-8E1C-427D-9403-FEE030F424C9}" type="presParOf" srcId="{0F119583-50E6-44F8-95EA-2A77A701DADF}" destId="{854E2F48-BDE9-46FA-9DF6-72F4BBF52D0F}" srcOrd="0" destOrd="0" presId="urn:microsoft.com/office/officeart/2005/8/layout/lProcess3"/>
    <dgm:cxn modelId="{010F20ED-3719-47AD-9F45-8B4657E29A0C}" type="presParOf" srcId="{0F119583-50E6-44F8-95EA-2A77A701DADF}" destId="{96ADFE82-69D0-4301-A52E-35768E244E28}" srcOrd="1" destOrd="0" presId="urn:microsoft.com/office/officeart/2005/8/layout/lProcess3"/>
    <dgm:cxn modelId="{B078E7B7-8C96-4D82-8214-307CBB7C0EB4}" type="presParOf" srcId="{0F119583-50E6-44F8-95EA-2A77A701DADF}" destId="{4969B2F3-C198-45F8-836B-571EC78EA0F2}" srcOrd="2" destOrd="0" presId="urn:microsoft.com/office/officeart/2005/8/layout/lProcess3"/>
    <dgm:cxn modelId="{7C498EB1-4B27-4875-9A5F-75D94A250B35}" type="presParOf" srcId="{0F119583-50E6-44F8-95EA-2A77A701DADF}" destId="{F27B07CA-371E-4055-BCC3-4157CD787820}" srcOrd="3" destOrd="0" presId="urn:microsoft.com/office/officeart/2005/8/layout/lProcess3"/>
    <dgm:cxn modelId="{D9F768EA-A7FA-4F2A-8802-5B1E34BB8304}" type="presParOf" srcId="{0F119583-50E6-44F8-95EA-2A77A701DADF}" destId="{4CCC1FBC-8BB6-4E94-BCD7-7FDEE90FA7FC}" srcOrd="4" destOrd="0" presId="urn:microsoft.com/office/officeart/2005/8/layout/lProcess3"/>
    <dgm:cxn modelId="{7C9D25B6-75C4-417A-8C11-AF07B8F025EC}" type="presParOf" srcId="{0F119583-50E6-44F8-95EA-2A77A701DADF}" destId="{B369C5D4-1B78-49C8-9412-CC89B1352B29}" srcOrd="5" destOrd="0" presId="urn:microsoft.com/office/officeart/2005/8/layout/lProcess3"/>
    <dgm:cxn modelId="{5DCC2383-13EB-447A-B4AA-7ACE20847AE4}" type="presParOf" srcId="{0F119583-50E6-44F8-95EA-2A77A701DADF}" destId="{3B923941-4CE8-42B6-BCC7-503FCDDD6D1A}" srcOrd="6" destOrd="0" presId="urn:microsoft.com/office/officeart/2005/8/layout/lProcess3"/>
    <dgm:cxn modelId="{6DFCB518-3607-4374-9B41-F1AF00520E49}" type="presParOf" srcId="{0F119583-50E6-44F8-95EA-2A77A701DADF}" destId="{458B34A3-69AA-4BD2-9158-9D33DA53325B}" srcOrd="7" destOrd="0" presId="urn:microsoft.com/office/officeart/2005/8/layout/lProcess3"/>
    <dgm:cxn modelId="{3BD714D4-F749-4503-BC11-A3A55FCA757B}" type="presParOf" srcId="{0F119583-50E6-44F8-95EA-2A77A701DADF}" destId="{398B58BC-E94F-4485-A50D-B38C0863C771}" srcOrd="8" destOrd="0" presId="urn:microsoft.com/office/officeart/2005/8/layout/lProcess3"/>
    <dgm:cxn modelId="{4F95AA9D-F73E-472F-B903-5001516D53B9}" type="presParOf" srcId="{0F119583-50E6-44F8-95EA-2A77A701DADF}" destId="{5A564F72-B8E3-46C5-B9CE-3532697C1B2A}" srcOrd="9" destOrd="0" presId="urn:microsoft.com/office/officeart/2005/8/layout/lProcess3"/>
    <dgm:cxn modelId="{E10BFC07-347A-4C83-8AB7-92F6BD9B9063}" type="presParOf" srcId="{0F119583-50E6-44F8-95EA-2A77A701DADF}" destId="{406485BA-86E2-4682-851D-D3BE53CC1132}" srcOrd="10" destOrd="0" presId="urn:microsoft.com/office/officeart/2005/8/layout/lProcess3"/>
    <dgm:cxn modelId="{080D56D2-1F11-411C-8C77-AD744A75771A}" type="presParOf" srcId="{0F119583-50E6-44F8-95EA-2A77A701DADF}" destId="{15A71A8F-C1BF-4FB1-B7AD-A4802D3FC930}" srcOrd="11" destOrd="0" presId="urn:microsoft.com/office/officeart/2005/8/layout/lProcess3"/>
    <dgm:cxn modelId="{6165E032-B2B5-4638-9FF6-0AC3331B6925}" type="presParOf" srcId="{0F119583-50E6-44F8-95EA-2A77A701DADF}" destId="{28E418C2-FBB0-4CD3-B450-5CAA256628C0}" srcOrd="12" destOrd="0" presId="urn:microsoft.com/office/officeart/2005/8/layout/lProcess3"/>
    <dgm:cxn modelId="{D56B133A-D166-4A37-868D-54FCE82222C1}" type="presParOf" srcId="{CCC5BC2B-1E5C-44E8-8A07-FC3930723533}" destId="{57B3EBF1-9136-47F3-ACF9-2446CE3187F7}" srcOrd="3" destOrd="0" presId="urn:microsoft.com/office/officeart/2005/8/layout/lProcess3"/>
    <dgm:cxn modelId="{EB4F9310-C153-4EA2-96B7-31BC2C96E216}" type="presParOf" srcId="{CCC5BC2B-1E5C-44E8-8A07-FC3930723533}" destId="{B261AA23-3418-4A37-BDA1-C784BFEB9A9E}" srcOrd="4" destOrd="0" presId="urn:microsoft.com/office/officeart/2005/8/layout/lProcess3"/>
    <dgm:cxn modelId="{ADFE419C-08D0-44DA-9D89-C8A52EAD3D89}" type="presParOf" srcId="{B261AA23-3418-4A37-BDA1-C784BFEB9A9E}" destId="{54BE30FF-E3FF-4FE0-97A9-218BAE1B6CB6}" srcOrd="0" destOrd="0" presId="urn:microsoft.com/office/officeart/2005/8/layout/lProcess3"/>
    <dgm:cxn modelId="{F8FD9191-890B-4752-BAEF-409A8A934879}" type="presParOf" srcId="{B261AA23-3418-4A37-BDA1-C784BFEB9A9E}" destId="{F336A39C-2F92-4C78-8B4A-5FEF0A22F819}" srcOrd="1" destOrd="0" presId="urn:microsoft.com/office/officeart/2005/8/layout/lProcess3"/>
    <dgm:cxn modelId="{D43C8D5E-A563-4B1F-BD79-154D34C79D11}" type="presParOf" srcId="{B261AA23-3418-4A37-BDA1-C784BFEB9A9E}" destId="{4BF07FCA-6842-4B1F-BC58-B9BB76E3DCE0}" srcOrd="2" destOrd="0" presId="urn:microsoft.com/office/officeart/2005/8/layout/lProcess3"/>
    <dgm:cxn modelId="{81553A99-BCCC-4781-8DAC-D36AD4CDCA49}" type="presParOf" srcId="{CCC5BC2B-1E5C-44E8-8A07-FC3930723533}" destId="{BFE525AF-5421-4480-A9C5-12FE2C246EC8}" srcOrd="5" destOrd="0" presId="urn:microsoft.com/office/officeart/2005/8/layout/lProcess3"/>
    <dgm:cxn modelId="{4342EAEE-34EC-4D07-B964-EC39312E54D7}" type="presParOf" srcId="{CCC5BC2B-1E5C-44E8-8A07-FC3930723533}" destId="{0080C76F-7D42-4A93-AABA-0070CE65A4E0}" srcOrd="6" destOrd="0" presId="urn:microsoft.com/office/officeart/2005/8/layout/lProcess3"/>
    <dgm:cxn modelId="{566A8BE2-B04F-4471-97AC-9AAC7A89B4A3}" type="presParOf" srcId="{0080C76F-7D42-4A93-AABA-0070CE65A4E0}" destId="{A8D77A1E-9D7B-4643-8F86-FD0D1BA87EF3}" srcOrd="0" destOrd="0" presId="urn:microsoft.com/office/officeart/2005/8/layout/lProcess3"/>
    <dgm:cxn modelId="{3E95915C-AA1F-4958-887C-A3D3DCAA614E}" type="presParOf" srcId="{0080C76F-7D42-4A93-AABA-0070CE65A4E0}" destId="{33176537-1F26-4B97-A15C-474C58D98650}" srcOrd="1" destOrd="0" presId="urn:microsoft.com/office/officeart/2005/8/layout/lProcess3"/>
    <dgm:cxn modelId="{541CF90C-BF4A-4D6D-9E82-208F6069F18C}" type="presParOf" srcId="{0080C76F-7D42-4A93-AABA-0070CE65A4E0}" destId="{C0E4E61F-9CF1-4FCA-AAEF-BAA7B2CDC11A}" srcOrd="2" destOrd="0" presId="urn:microsoft.com/office/officeart/2005/8/layout/lProcess3"/>
    <dgm:cxn modelId="{96A3FC33-FF5C-44E0-81AE-7B19BB854B6C}" type="presParOf" srcId="{0080C76F-7D42-4A93-AABA-0070CE65A4E0}" destId="{8BB352EC-53E5-4DB2-BE3B-0CD43E188EFC}" srcOrd="3" destOrd="0" presId="urn:microsoft.com/office/officeart/2005/8/layout/lProcess3"/>
    <dgm:cxn modelId="{1D997B24-209A-4455-BE8A-DE37727CBA85}" type="presParOf" srcId="{0080C76F-7D42-4A93-AABA-0070CE65A4E0}" destId="{6908D7F2-E6DB-40BF-ADDC-D8037AE62395}" srcOrd="4" destOrd="0" presId="urn:microsoft.com/office/officeart/2005/8/layout/lProcess3"/>
    <dgm:cxn modelId="{FD06C631-9BD4-4004-A524-E07BD9763CE8}" type="presParOf" srcId="{0080C76F-7D42-4A93-AABA-0070CE65A4E0}" destId="{DFAE8A75-0283-4F7D-A6A5-3D3F1574777F}" srcOrd="5" destOrd="0" presId="urn:microsoft.com/office/officeart/2005/8/layout/lProcess3"/>
    <dgm:cxn modelId="{BAB82453-7A9A-4919-A91A-424B1FE05D00}" type="presParOf" srcId="{0080C76F-7D42-4A93-AABA-0070CE65A4E0}" destId="{39AA45E4-9E7D-4598-93AC-4852D865F830}" srcOrd="6" destOrd="0" presId="urn:microsoft.com/office/officeart/2005/8/layout/lProcess3"/>
    <dgm:cxn modelId="{D0E93AA7-654D-4EEE-B0F3-40CA7D81FCCC}" type="presParOf" srcId="{0080C76F-7D42-4A93-AABA-0070CE65A4E0}" destId="{08C387BD-BB3E-4C84-8437-6529BC67ABEC}" srcOrd="7" destOrd="0" presId="urn:microsoft.com/office/officeart/2005/8/layout/lProcess3"/>
    <dgm:cxn modelId="{4B055357-465E-43B7-A1C8-9AFE718284E2}" type="presParOf" srcId="{0080C76F-7D42-4A93-AABA-0070CE65A4E0}" destId="{899D4012-9A8E-4BD7-9DC8-70E962ED8158}" srcOrd="8" destOrd="0" presId="urn:microsoft.com/office/officeart/2005/8/layout/lProcess3"/>
    <dgm:cxn modelId="{DC0B07C0-7FED-4921-A7E7-4C5E45A7AA0F}" type="presParOf" srcId="{0080C76F-7D42-4A93-AABA-0070CE65A4E0}" destId="{4760C078-3D44-4C3B-866F-AAD7E5E7DBC1}" srcOrd="9" destOrd="0" presId="urn:microsoft.com/office/officeart/2005/8/layout/lProcess3"/>
    <dgm:cxn modelId="{1EA79EC6-A326-4C10-AF7D-1F0FA7176724}" type="presParOf" srcId="{0080C76F-7D42-4A93-AABA-0070CE65A4E0}" destId="{18D94DA0-174E-4377-A6B6-40DA2F3B6033}" srcOrd="10" destOrd="0" presId="urn:microsoft.com/office/officeart/2005/8/layout/lProcess3"/>
    <dgm:cxn modelId="{E74C39FF-0961-47D5-8B09-4DA202269117}" type="presParOf" srcId="{0080C76F-7D42-4A93-AABA-0070CE65A4E0}" destId="{A712E4E9-0223-4F1C-A3CE-FF742DCF216E}" srcOrd="11" destOrd="0" presId="urn:microsoft.com/office/officeart/2005/8/layout/lProcess3"/>
    <dgm:cxn modelId="{86D987FB-1D6E-4E82-9320-4B6518CBA267}" type="presParOf" srcId="{0080C76F-7D42-4A93-AABA-0070CE65A4E0}" destId="{5BF93623-ED3E-4DFC-BF08-D2CE50AFB8B4}" srcOrd="12" destOrd="0" presId="urn:microsoft.com/office/officeart/2005/8/layout/lProcess3"/>
    <dgm:cxn modelId="{27DC4B24-7E31-47A3-9CB1-3886DA72D7DD}" type="presParOf" srcId="{CCC5BC2B-1E5C-44E8-8A07-FC3930723533}" destId="{9570C874-4EEE-4EB5-8BF3-078F420C070E}" srcOrd="7" destOrd="0" presId="urn:microsoft.com/office/officeart/2005/8/layout/lProcess3"/>
    <dgm:cxn modelId="{578DBCB8-BC8B-4E66-93BE-F2A40191F350}" type="presParOf" srcId="{CCC5BC2B-1E5C-44E8-8A07-FC3930723533}" destId="{6F010020-5A96-4B7C-8631-87A1C4AF6F1C}" srcOrd="8" destOrd="0" presId="urn:microsoft.com/office/officeart/2005/8/layout/lProcess3"/>
    <dgm:cxn modelId="{79E99166-D93E-4B1F-AE55-93EFAE81818C}" type="presParOf" srcId="{6F010020-5A96-4B7C-8631-87A1C4AF6F1C}" destId="{259E8161-76C7-4C5F-952F-5F58CC84ADFD}" srcOrd="0" destOrd="0" presId="urn:microsoft.com/office/officeart/2005/8/layout/lProcess3"/>
    <dgm:cxn modelId="{B6890573-57C2-4D3D-A1DD-C724E5756256}" type="presParOf" srcId="{6F010020-5A96-4B7C-8631-87A1C4AF6F1C}" destId="{FC6BB2A4-2C9C-4858-A3A6-24924440703B}" srcOrd="1" destOrd="0" presId="urn:microsoft.com/office/officeart/2005/8/layout/lProcess3"/>
    <dgm:cxn modelId="{631A97A4-9F63-4259-B482-71F23B425434}" type="presParOf" srcId="{6F010020-5A96-4B7C-8631-87A1C4AF6F1C}" destId="{15461DF6-89BC-41A7-B813-E93E9B0F2922}" srcOrd="2" destOrd="0" presId="urn:microsoft.com/office/officeart/2005/8/layout/lProcess3"/>
    <dgm:cxn modelId="{29873A8A-BD42-40DB-A834-91F8A4F5643E}" type="presParOf" srcId="{6F010020-5A96-4B7C-8631-87A1C4AF6F1C}" destId="{63B19763-01EF-4E06-8F0C-316675F31BBD}" srcOrd="3" destOrd="0" presId="urn:microsoft.com/office/officeart/2005/8/layout/lProcess3"/>
    <dgm:cxn modelId="{680AD527-2319-4D72-933F-A5A92FCAF078}" type="presParOf" srcId="{6F010020-5A96-4B7C-8631-87A1C4AF6F1C}" destId="{C5ABBF82-CDF8-4B28-B8F5-050D3A64BAAC}" srcOrd="4" destOrd="0" presId="urn:microsoft.com/office/officeart/2005/8/layout/lProcess3"/>
    <dgm:cxn modelId="{811949AC-F2C6-49AE-B865-8D56532F455C}" type="presParOf" srcId="{6F010020-5A96-4B7C-8631-87A1C4AF6F1C}" destId="{47A4229F-FC08-45F0-AE93-62F66A0F17FF}" srcOrd="5" destOrd="0" presId="urn:microsoft.com/office/officeart/2005/8/layout/lProcess3"/>
    <dgm:cxn modelId="{062BE524-C75B-4B00-AEF9-A02975FFEAD1}" type="presParOf" srcId="{6F010020-5A96-4B7C-8631-87A1C4AF6F1C}" destId="{041E077A-02AA-4532-A944-957E8A324392}" srcOrd="6" destOrd="0" presId="urn:microsoft.com/office/officeart/2005/8/layout/lProcess3"/>
    <dgm:cxn modelId="{45D1CCD2-F37D-4FB3-859D-4EB085035B04}" type="presParOf" srcId="{6F010020-5A96-4B7C-8631-87A1C4AF6F1C}" destId="{BFFCF74D-9A76-4F16-85CA-537EAAD45F5B}" srcOrd="7" destOrd="0" presId="urn:microsoft.com/office/officeart/2005/8/layout/lProcess3"/>
    <dgm:cxn modelId="{BB61A243-8119-409A-ABD1-33439AA6A7B5}" type="presParOf" srcId="{6F010020-5A96-4B7C-8631-87A1C4AF6F1C}" destId="{EB4D9BD9-E19B-49FB-9B25-56476C831A30}" srcOrd="8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FB7D77-20C8-4B3B-84D4-EA417C4617D3}">
      <dsp:nvSpPr>
        <dsp:cNvPr id="0" name=""/>
        <dsp:cNvSpPr/>
      </dsp:nvSpPr>
      <dsp:spPr>
        <a:xfrm>
          <a:off x="57069" y="317"/>
          <a:ext cx="2261045" cy="904418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September 2022</a:t>
          </a:r>
        </a:p>
      </dsp:txBody>
      <dsp:txXfrm>
        <a:off x="509278" y="317"/>
        <a:ext cx="1356627" cy="904418"/>
      </dsp:txXfrm>
    </dsp:sp>
    <dsp:sp modelId="{500D6580-8A77-41FC-B257-D44811A3F040}">
      <dsp:nvSpPr>
        <dsp:cNvPr id="0" name=""/>
        <dsp:cNvSpPr/>
      </dsp:nvSpPr>
      <dsp:spPr>
        <a:xfrm>
          <a:off x="2024179" y="55753"/>
          <a:ext cx="1876667" cy="750667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Designation of ERB</a:t>
          </a:r>
        </a:p>
      </dsp:txBody>
      <dsp:txXfrm>
        <a:off x="2399513" y="55753"/>
        <a:ext cx="1126000" cy="750667"/>
      </dsp:txXfrm>
    </dsp:sp>
    <dsp:sp modelId="{FF27BC49-5B5D-4CE8-BB6E-F720A1F87015}">
      <dsp:nvSpPr>
        <dsp:cNvPr id="0" name=""/>
        <dsp:cNvSpPr/>
      </dsp:nvSpPr>
      <dsp:spPr>
        <a:xfrm>
          <a:off x="3638113" y="55753"/>
          <a:ext cx="1876667" cy="750667"/>
        </a:xfrm>
        <a:prstGeom prst="chevron">
          <a:avLst/>
        </a:prstGeom>
        <a:solidFill>
          <a:srgbClr val="5B9BD5">
            <a:tint val="40000"/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Recruitment</a:t>
          </a:r>
        </a:p>
      </dsp:txBody>
      <dsp:txXfrm>
        <a:off x="4013447" y="55753"/>
        <a:ext cx="1126000" cy="750667"/>
      </dsp:txXfrm>
    </dsp:sp>
    <dsp:sp modelId="{ABBA2897-D15F-4996-8179-937807463631}">
      <dsp:nvSpPr>
        <dsp:cNvPr id="0" name=""/>
        <dsp:cNvSpPr/>
      </dsp:nvSpPr>
      <dsp:spPr>
        <a:xfrm>
          <a:off x="5252047" y="77192"/>
          <a:ext cx="1876667" cy="750667"/>
        </a:xfrm>
        <a:prstGeom prst="chevron">
          <a:avLst/>
        </a:prstGeom>
        <a:solidFill>
          <a:srgbClr val="5B9BD5">
            <a:tint val="40000"/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Project planning</a:t>
          </a:r>
        </a:p>
      </dsp:txBody>
      <dsp:txXfrm>
        <a:off x="5627381" y="77192"/>
        <a:ext cx="1126000" cy="750667"/>
      </dsp:txXfrm>
    </dsp:sp>
    <dsp:sp modelId="{851C817A-EBE1-4549-A960-707BB9A8C127}">
      <dsp:nvSpPr>
        <dsp:cNvPr id="0" name=""/>
        <dsp:cNvSpPr/>
      </dsp:nvSpPr>
      <dsp:spPr>
        <a:xfrm>
          <a:off x="6865982" y="55753"/>
          <a:ext cx="1876667" cy="750667"/>
        </a:xfrm>
        <a:prstGeom prst="chevron">
          <a:avLst/>
        </a:prstGeom>
        <a:solidFill>
          <a:srgbClr val="5B9BD5">
            <a:tint val="40000"/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Provider network start up</a:t>
          </a:r>
        </a:p>
      </dsp:txBody>
      <dsp:txXfrm>
        <a:off x="7241316" y="55753"/>
        <a:ext cx="1126000" cy="750667"/>
      </dsp:txXfrm>
    </dsp:sp>
    <dsp:sp modelId="{BD7C9CE7-1AE5-4ECC-BDCB-614246D3043B}">
      <dsp:nvSpPr>
        <dsp:cNvPr id="0" name=""/>
        <dsp:cNvSpPr/>
      </dsp:nvSpPr>
      <dsp:spPr>
        <a:xfrm>
          <a:off x="8479916" y="77192"/>
          <a:ext cx="1876667" cy="750667"/>
        </a:xfrm>
        <a:prstGeom prst="chevron">
          <a:avLst/>
        </a:prstGeom>
        <a:solidFill>
          <a:srgbClr val="5B9BD5">
            <a:tint val="40000"/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Stakeholder and employer comms initiated</a:t>
          </a:r>
        </a:p>
      </dsp:txBody>
      <dsp:txXfrm>
        <a:off x="8855250" y="77192"/>
        <a:ext cx="1126000" cy="750667"/>
      </dsp:txXfrm>
    </dsp:sp>
    <dsp:sp modelId="{854E2F48-BDE9-46FA-9DF6-72F4BBF52D0F}">
      <dsp:nvSpPr>
        <dsp:cNvPr id="0" name=""/>
        <dsp:cNvSpPr/>
      </dsp:nvSpPr>
      <dsp:spPr>
        <a:xfrm>
          <a:off x="57069" y="1031354"/>
          <a:ext cx="2261045" cy="904418"/>
        </a:xfrm>
        <a:prstGeom prst="chevron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October 2022</a:t>
          </a:r>
        </a:p>
      </dsp:txBody>
      <dsp:txXfrm>
        <a:off x="509278" y="1031354"/>
        <a:ext cx="1356627" cy="904418"/>
      </dsp:txXfrm>
    </dsp:sp>
    <dsp:sp modelId="{4969B2F3-C198-45F8-836B-571EC78EA0F2}">
      <dsp:nvSpPr>
        <dsp:cNvPr id="0" name=""/>
        <dsp:cNvSpPr/>
      </dsp:nvSpPr>
      <dsp:spPr>
        <a:xfrm>
          <a:off x="2024179" y="1108229"/>
          <a:ext cx="1876667" cy="750667"/>
        </a:xfrm>
        <a:prstGeom prst="chevron">
          <a:avLst/>
        </a:prstGeom>
        <a:solidFill>
          <a:schemeClr val="accent5">
            <a:tint val="40000"/>
            <a:alpha val="90000"/>
            <a:hueOff val="-1604705"/>
            <a:satOff val="-5436"/>
            <a:lumOff val="-697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604705"/>
              <a:satOff val="-5436"/>
              <a:lumOff val="-6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3</a:t>
          </a:r>
          <a:r>
            <a:rPr lang="en-GB" sz="1200" kern="1200" baseline="30000" dirty="0"/>
            <a:t>rd</a:t>
          </a:r>
          <a:r>
            <a:rPr lang="en-GB" sz="1200" kern="1200" dirty="0"/>
            <a:t> Oct submission of project plan and funding application</a:t>
          </a:r>
        </a:p>
      </dsp:txBody>
      <dsp:txXfrm>
        <a:off x="2399513" y="1108229"/>
        <a:ext cx="1126000" cy="750667"/>
      </dsp:txXfrm>
    </dsp:sp>
    <dsp:sp modelId="{4CCC1FBC-8BB6-4E94-BCD7-7FDEE90FA7FC}">
      <dsp:nvSpPr>
        <dsp:cNvPr id="0" name=""/>
        <dsp:cNvSpPr/>
      </dsp:nvSpPr>
      <dsp:spPr>
        <a:xfrm>
          <a:off x="3638113" y="1108229"/>
          <a:ext cx="1876667" cy="750667"/>
        </a:xfrm>
        <a:prstGeom prst="chevron">
          <a:avLst/>
        </a:prstGeom>
        <a:solidFill>
          <a:srgbClr val="5B9BD5">
            <a:tint val="40000"/>
            <a:alpha val="90000"/>
            <a:hueOff val="-1604705"/>
            <a:satOff val="-5436"/>
            <a:lumOff val="-697"/>
            <a:alphaOff val="0"/>
          </a:srgbClr>
        </a:solidFill>
        <a:ln w="12700" cap="flat" cmpd="sng" algn="ctr">
          <a:solidFill>
            <a:srgbClr val="5B9BD5">
              <a:tint val="40000"/>
              <a:alpha val="90000"/>
              <a:hueOff val="-1604705"/>
              <a:satOff val="-5436"/>
              <a:lumOff val="-697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New staff start to be engaged</a:t>
          </a:r>
        </a:p>
      </dsp:txBody>
      <dsp:txXfrm>
        <a:off x="4013447" y="1108229"/>
        <a:ext cx="1126000" cy="750667"/>
      </dsp:txXfrm>
    </dsp:sp>
    <dsp:sp modelId="{3B923941-4CE8-42B6-BCC7-503FCDDD6D1A}">
      <dsp:nvSpPr>
        <dsp:cNvPr id="0" name=""/>
        <dsp:cNvSpPr/>
      </dsp:nvSpPr>
      <dsp:spPr>
        <a:xfrm>
          <a:off x="5252047" y="1108229"/>
          <a:ext cx="1876667" cy="750667"/>
        </a:xfrm>
        <a:prstGeom prst="chevron">
          <a:avLst/>
        </a:prstGeom>
        <a:solidFill>
          <a:srgbClr val="5B9BD5">
            <a:tint val="40000"/>
            <a:alpha val="90000"/>
            <a:hueOff val="-1604705"/>
            <a:satOff val="-5436"/>
            <a:lumOff val="-697"/>
            <a:alphaOff val="0"/>
          </a:srgbClr>
        </a:solidFill>
        <a:ln w="12700" cap="flat" cmpd="sng" algn="ctr">
          <a:solidFill>
            <a:srgbClr val="5B9BD5">
              <a:tint val="40000"/>
              <a:alpha val="90000"/>
              <a:hueOff val="-1604705"/>
              <a:satOff val="-5436"/>
              <a:lumOff val="-697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Sector groups formed</a:t>
          </a:r>
        </a:p>
      </dsp:txBody>
      <dsp:txXfrm>
        <a:off x="5627381" y="1108229"/>
        <a:ext cx="1126000" cy="750667"/>
      </dsp:txXfrm>
    </dsp:sp>
    <dsp:sp modelId="{398B58BC-E94F-4485-A50D-B38C0863C771}">
      <dsp:nvSpPr>
        <dsp:cNvPr id="0" name=""/>
        <dsp:cNvSpPr/>
      </dsp:nvSpPr>
      <dsp:spPr>
        <a:xfrm>
          <a:off x="6865982" y="1108229"/>
          <a:ext cx="1876667" cy="750667"/>
        </a:xfrm>
        <a:prstGeom prst="chevron">
          <a:avLst/>
        </a:prstGeom>
        <a:solidFill>
          <a:srgbClr val="5B9BD5">
            <a:tint val="40000"/>
            <a:alpha val="90000"/>
            <a:hueOff val="-1604705"/>
            <a:satOff val="-5436"/>
            <a:lumOff val="-697"/>
            <a:alphaOff val="0"/>
          </a:srgbClr>
        </a:solidFill>
        <a:ln w="12700" cap="flat" cmpd="sng" algn="ctr">
          <a:solidFill>
            <a:srgbClr val="5B9BD5">
              <a:tint val="40000"/>
              <a:alpha val="90000"/>
              <a:hueOff val="-1604705"/>
              <a:satOff val="-5436"/>
              <a:lumOff val="-697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Stakeholder engagement</a:t>
          </a:r>
        </a:p>
      </dsp:txBody>
      <dsp:txXfrm>
        <a:off x="7241316" y="1108229"/>
        <a:ext cx="1126000" cy="750667"/>
      </dsp:txXfrm>
    </dsp:sp>
    <dsp:sp modelId="{406485BA-86E2-4682-851D-D3BE53CC1132}">
      <dsp:nvSpPr>
        <dsp:cNvPr id="0" name=""/>
        <dsp:cNvSpPr/>
      </dsp:nvSpPr>
      <dsp:spPr>
        <a:xfrm>
          <a:off x="8479916" y="1108229"/>
          <a:ext cx="1876667" cy="750667"/>
        </a:xfrm>
        <a:prstGeom prst="chevron">
          <a:avLst/>
        </a:prstGeom>
        <a:solidFill>
          <a:srgbClr val="5B9BD5">
            <a:tint val="40000"/>
            <a:alpha val="90000"/>
            <a:hueOff val="-1604705"/>
            <a:satOff val="-5436"/>
            <a:lumOff val="-697"/>
            <a:alphaOff val="0"/>
          </a:srgbClr>
        </a:solidFill>
        <a:ln w="12700" cap="flat" cmpd="sng" algn="ctr">
          <a:solidFill>
            <a:srgbClr val="5B9BD5">
              <a:tint val="40000"/>
              <a:alpha val="90000"/>
              <a:hueOff val="-1604705"/>
              <a:satOff val="-5436"/>
              <a:lumOff val="-697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Priorities discussed</a:t>
          </a:r>
        </a:p>
      </dsp:txBody>
      <dsp:txXfrm>
        <a:off x="8855250" y="1108229"/>
        <a:ext cx="1126000" cy="750667"/>
      </dsp:txXfrm>
    </dsp:sp>
    <dsp:sp modelId="{28E418C2-FBB0-4CD3-B450-5CAA256628C0}">
      <dsp:nvSpPr>
        <dsp:cNvPr id="0" name=""/>
        <dsp:cNvSpPr/>
      </dsp:nvSpPr>
      <dsp:spPr>
        <a:xfrm>
          <a:off x="10093850" y="1108229"/>
          <a:ext cx="1876667" cy="750667"/>
        </a:xfrm>
        <a:prstGeom prst="chevron">
          <a:avLst/>
        </a:prstGeom>
        <a:solidFill>
          <a:srgbClr val="5B9BD5">
            <a:tint val="40000"/>
            <a:alpha val="90000"/>
            <a:hueOff val="-1604705"/>
            <a:satOff val="-5436"/>
            <a:lumOff val="-697"/>
            <a:alphaOff val="0"/>
          </a:srgbClr>
        </a:solidFill>
        <a:ln w="12700" cap="flat" cmpd="sng" algn="ctr">
          <a:solidFill>
            <a:srgbClr val="5B9BD5">
              <a:tint val="40000"/>
              <a:alpha val="90000"/>
              <a:hueOff val="-1604705"/>
              <a:satOff val="-5436"/>
              <a:lumOff val="-697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Mapping of existing research</a:t>
          </a:r>
        </a:p>
      </dsp:txBody>
      <dsp:txXfrm>
        <a:off x="10469184" y="1108229"/>
        <a:ext cx="1126000" cy="750667"/>
      </dsp:txXfrm>
    </dsp:sp>
    <dsp:sp modelId="{54BE30FF-E3FF-4FE0-97A9-218BAE1B6CB6}">
      <dsp:nvSpPr>
        <dsp:cNvPr id="0" name=""/>
        <dsp:cNvSpPr/>
      </dsp:nvSpPr>
      <dsp:spPr>
        <a:xfrm>
          <a:off x="57069" y="2062390"/>
          <a:ext cx="2261045" cy="904418"/>
        </a:xfrm>
        <a:prstGeom prst="chevron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November 2022</a:t>
          </a:r>
        </a:p>
      </dsp:txBody>
      <dsp:txXfrm>
        <a:off x="509278" y="2062390"/>
        <a:ext cx="1356627" cy="904418"/>
      </dsp:txXfrm>
    </dsp:sp>
    <dsp:sp modelId="{4BF07FCA-6842-4B1F-BC58-B9BB76E3DCE0}">
      <dsp:nvSpPr>
        <dsp:cNvPr id="0" name=""/>
        <dsp:cNvSpPr/>
      </dsp:nvSpPr>
      <dsp:spPr>
        <a:xfrm>
          <a:off x="2024179" y="2139266"/>
          <a:ext cx="1876667" cy="750667"/>
        </a:xfrm>
        <a:prstGeom prst="chevron">
          <a:avLst/>
        </a:prstGeom>
        <a:solidFill>
          <a:schemeClr val="accent5">
            <a:tint val="40000"/>
            <a:alpha val="90000"/>
            <a:hueOff val="-3530352"/>
            <a:satOff val="-11960"/>
            <a:lumOff val="-153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530352"/>
              <a:satOff val="-11960"/>
              <a:lumOff val="-15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Approval of Project Plan by DfE</a:t>
          </a:r>
        </a:p>
      </dsp:txBody>
      <dsp:txXfrm>
        <a:off x="2399513" y="2139266"/>
        <a:ext cx="1126000" cy="750667"/>
      </dsp:txXfrm>
    </dsp:sp>
    <dsp:sp modelId="{A8D77A1E-9D7B-4643-8F86-FD0D1BA87EF3}">
      <dsp:nvSpPr>
        <dsp:cNvPr id="0" name=""/>
        <dsp:cNvSpPr/>
      </dsp:nvSpPr>
      <dsp:spPr>
        <a:xfrm>
          <a:off x="57069" y="3093427"/>
          <a:ext cx="2261045" cy="904418"/>
        </a:xfrm>
        <a:prstGeom prst="chevron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Autumn 2022 – March 2023</a:t>
          </a:r>
        </a:p>
      </dsp:txBody>
      <dsp:txXfrm>
        <a:off x="509278" y="3093427"/>
        <a:ext cx="1356627" cy="904418"/>
      </dsp:txXfrm>
    </dsp:sp>
    <dsp:sp modelId="{C0E4E61F-9CF1-4FCA-AAEF-BAA7B2CDC11A}">
      <dsp:nvSpPr>
        <dsp:cNvPr id="0" name=""/>
        <dsp:cNvSpPr/>
      </dsp:nvSpPr>
      <dsp:spPr>
        <a:xfrm>
          <a:off x="2024179" y="3170303"/>
          <a:ext cx="1876667" cy="750667"/>
        </a:xfrm>
        <a:prstGeom prst="chevron">
          <a:avLst/>
        </a:prstGeom>
        <a:solidFill>
          <a:schemeClr val="accent5">
            <a:tint val="40000"/>
            <a:alpha val="90000"/>
            <a:hueOff val="-3851293"/>
            <a:satOff val="-13047"/>
            <a:lumOff val="-1673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851293"/>
              <a:satOff val="-13047"/>
              <a:lumOff val="-16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Develop LSIP with stakeholders, employers and providers</a:t>
          </a:r>
        </a:p>
      </dsp:txBody>
      <dsp:txXfrm>
        <a:off x="2399513" y="3170303"/>
        <a:ext cx="1126000" cy="750667"/>
      </dsp:txXfrm>
    </dsp:sp>
    <dsp:sp modelId="{6908D7F2-E6DB-40BF-ADDC-D8037AE62395}">
      <dsp:nvSpPr>
        <dsp:cNvPr id="0" name=""/>
        <dsp:cNvSpPr/>
      </dsp:nvSpPr>
      <dsp:spPr>
        <a:xfrm>
          <a:off x="3638113" y="3170303"/>
          <a:ext cx="1876667" cy="750667"/>
        </a:xfrm>
        <a:prstGeom prst="chevron">
          <a:avLst/>
        </a:prstGeom>
        <a:solidFill>
          <a:schemeClr val="accent5">
            <a:tint val="40000"/>
            <a:alpha val="90000"/>
            <a:hueOff val="-4172234"/>
            <a:satOff val="-14134"/>
            <a:lumOff val="-1813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172234"/>
              <a:satOff val="-14134"/>
              <a:lumOff val="-18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Priorities identified and further discussed and agreed?</a:t>
          </a:r>
        </a:p>
      </dsp:txBody>
      <dsp:txXfrm>
        <a:off x="4013447" y="3170303"/>
        <a:ext cx="1126000" cy="750667"/>
      </dsp:txXfrm>
    </dsp:sp>
    <dsp:sp modelId="{39AA45E4-9E7D-4598-93AC-4852D865F830}">
      <dsp:nvSpPr>
        <dsp:cNvPr id="0" name=""/>
        <dsp:cNvSpPr/>
      </dsp:nvSpPr>
      <dsp:spPr>
        <a:xfrm>
          <a:off x="5252047" y="3170303"/>
          <a:ext cx="1876667" cy="750667"/>
        </a:xfrm>
        <a:prstGeom prst="chevron">
          <a:avLst/>
        </a:prstGeom>
        <a:solidFill>
          <a:schemeClr val="accent5">
            <a:tint val="40000"/>
            <a:alpha val="90000"/>
            <a:hueOff val="-4493175"/>
            <a:satOff val="-15221"/>
            <a:lumOff val="-195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493175"/>
              <a:satOff val="-15221"/>
              <a:lumOff val="-19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Research undertaken</a:t>
          </a:r>
        </a:p>
      </dsp:txBody>
      <dsp:txXfrm>
        <a:off x="5627381" y="3170303"/>
        <a:ext cx="1126000" cy="750667"/>
      </dsp:txXfrm>
    </dsp:sp>
    <dsp:sp modelId="{899D4012-9A8E-4BD7-9DC8-70E962ED8158}">
      <dsp:nvSpPr>
        <dsp:cNvPr id="0" name=""/>
        <dsp:cNvSpPr/>
      </dsp:nvSpPr>
      <dsp:spPr>
        <a:xfrm>
          <a:off x="6865982" y="3170303"/>
          <a:ext cx="1876667" cy="750667"/>
        </a:xfrm>
        <a:prstGeom prst="chevron">
          <a:avLst/>
        </a:prstGeom>
        <a:solidFill>
          <a:schemeClr val="accent5">
            <a:tint val="40000"/>
            <a:alpha val="90000"/>
            <a:hueOff val="-4814116"/>
            <a:satOff val="-16309"/>
            <a:lumOff val="-2091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814116"/>
              <a:satOff val="-16309"/>
              <a:lumOff val="-20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Sector groups fully engaged</a:t>
          </a:r>
        </a:p>
      </dsp:txBody>
      <dsp:txXfrm>
        <a:off x="7241316" y="3170303"/>
        <a:ext cx="1126000" cy="750667"/>
      </dsp:txXfrm>
    </dsp:sp>
    <dsp:sp modelId="{18D94DA0-174E-4377-A6B6-40DA2F3B6033}">
      <dsp:nvSpPr>
        <dsp:cNvPr id="0" name=""/>
        <dsp:cNvSpPr/>
      </dsp:nvSpPr>
      <dsp:spPr>
        <a:xfrm>
          <a:off x="8479916" y="3170303"/>
          <a:ext cx="1876667" cy="750667"/>
        </a:xfrm>
        <a:prstGeom prst="chevron">
          <a:avLst/>
        </a:prstGeom>
        <a:solidFill>
          <a:srgbClr val="5B9BD5">
            <a:tint val="40000"/>
            <a:alpha val="90000"/>
            <a:hueOff val="-4814116"/>
            <a:satOff val="-16309"/>
            <a:lumOff val="-2091"/>
            <a:alphaOff val="0"/>
          </a:srgbClr>
        </a:solidFill>
        <a:ln w="12700" cap="flat" cmpd="sng" algn="ctr">
          <a:solidFill>
            <a:srgbClr val="5B9BD5">
              <a:tint val="40000"/>
              <a:alpha val="90000"/>
              <a:hueOff val="-4814116"/>
              <a:satOff val="-16309"/>
              <a:lumOff val="-2091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Training provider group fully engaged</a:t>
          </a:r>
        </a:p>
      </dsp:txBody>
      <dsp:txXfrm>
        <a:off x="8855250" y="3170303"/>
        <a:ext cx="1126000" cy="750667"/>
      </dsp:txXfrm>
    </dsp:sp>
    <dsp:sp modelId="{5BF93623-ED3E-4DFC-BF08-D2CE50AFB8B4}">
      <dsp:nvSpPr>
        <dsp:cNvPr id="0" name=""/>
        <dsp:cNvSpPr/>
      </dsp:nvSpPr>
      <dsp:spPr>
        <a:xfrm>
          <a:off x="10150919" y="3170303"/>
          <a:ext cx="1876667" cy="750667"/>
        </a:xfrm>
        <a:prstGeom prst="chevron">
          <a:avLst/>
        </a:prstGeom>
        <a:solidFill>
          <a:schemeClr val="accent5">
            <a:tint val="40000"/>
            <a:alpha val="90000"/>
            <a:hueOff val="-5455998"/>
            <a:satOff val="-18483"/>
            <a:lumOff val="-237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5455998"/>
              <a:satOff val="-18483"/>
              <a:lumOff val="-23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Draft priorities to training providers – end March</a:t>
          </a:r>
        </a:p>
      </dsp:txBody>
      <dsp:txXfrm>
        <a:off x="10526253" y="3170303"/>
        <a:ext cx="1126000" cy="750667"/>
      </dsp:txXfrm>
    </dsp:sp>
    <dsp:sp modelId="{259E8161-76C7-4C5F-952F-5F58CC84ADFD}">
      <dsp:nvSpPr>
        <dsp:cNvPr id="0" name=""/>
        <dsp:cNvSpPr/>
      </dsp:nvSpPr>
      <dsp:spPr>
        <a:xfrm>
          <a:off x="57069" y="4124464"/>
          <a:ext cx="2261045" cy="904418"/>
        </a:xfrm>
        <a:prstGeom prst="chevron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May 2023</a:t>
          </a:r>
        </a:p>
      </dsp:txBody>
      <dsp:txXfrm>
        <a:off x="509278" y="4124464"/>
        <a:ext cx="1356627" cy="904418"/>
      </dsp:txXfrm>
    </dsp:sp>
    <dsp:sp modelId="{15461DF6-89BC-41A7-B813-E93E9B0F2922}">
      <dsp:nvSpPr>
        <dsp:cNvPr id="0" name=""/>
        <dsp:cNvSpPr/>
      </dsp:nvSpPr>
      <dsp:spPr>
        <a:xfrm>
          <a:off x="2024179" y="4201340"/>
          <a:ext cx="1876667" cy="750667"/>
        </a:xfrm>
        <a:prstGeom prst="chevron">
          <a:avLst/>
        </a:prstGeom>
        <a:solidFill>
          <a:schemeClr val="accent5">
            <a:tint val="40000"/>
            <a:alpha val="90000"/>
            <a:hueOff val="-5776939"/>
            <a:satOff val="-19570"/>
            <a:lumOff val="-251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5776939"/>
              <a:satOff val="-19570"/>
              <a:lumOff val="-251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LSIP submitted to DfE by 31 May 2023 for approval by Sec of State</a:t>
          </a:r>
        </a:p>
      </dsp:txBody>
      <dsp:txXfrm>
        <a:off x="2399513" y="4201340"/>
        <a:ext cx="1126000" cy="750667"/>
      </dsp:txXfrm>
    </dsp:sp>
    <dsp:sp modelId="{C5ABBF82-CDF8-4B28-B8F5-050D3A64BAAC}">
      <dsp:nvSpPr>
        <dsp:cNvPr id="0" name=""/>
        <dsp:cNvSpPr/>
      </dsp:nvSpPr>
      <dsp:spPr>
        <a:xfrm>
          <a:off x="3638113" y="4201340"/>
          <a:ext cx="1876667" cy="750667"/>
        </a:xfrm>
        <a:prstGeom prst="chevron">
          <a:avLst/>
        </a:prstGeom>
        <a:solidFill>
          <a:schemeClr val="accent5">
            <a:tint val="40000"/>
            <a:alpha val="90000"/>
            <a:hueOff val="-6097880"/>
            <a:satOff val="-20658"/>
            <a:lumOff val="-264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097880"/>
              <a:satOff val="-20658"/>
              <a:lumOff val="-26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Once approved published by DfE</a:t>
          </a:r>
        </a:p>
      </dsp:txBody>
      <dsp:txXfrm>
        <a:off x="4013447" y="4201340"/>
        <a:ext cx="1126000" cy="750667"/>
      </dsp:txXfrm>
    </dsp:sp>
    <dsp:sp modelId="{041E077A-02AA-4532-A944-957E8A324392}">
      <dsp:nvSpPr>
        <dsp:cNvPr id="0" name=""/>
        <dsp:cNvSpPr/>
      </dsp:nvSpPr>
      <dsp:spPr>
        <a:xfrm>
          <a:off x="5252047" y="4201340"/>
          <a:ext cx="1876667" cy="750667"/>
        </a:xfrm>
        <a:prstGeom prst="chevron">
          <a:avLst/>
        </a:prstGeom>
        <a:solidFill>
          <a:schemeClr val="accent5">
            <a:tint val="40000"/>
            <a:alpha val="90000"/>
            <a:hueOff val="-6418821"/>
            <a:satOff val="-21745"/>
            <a:lumOff val="-27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418821"/>
              <a:satOff val="-21745"/>
              <a:lumOff val="-27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Providers and stakeholders action priorities in LSIP</a:t>
          </a:r>
        </a:p>
      </dsp:txBody>
      <dsp:txXfrm>
        <a:off x="5627381" y="4201340"/>
        <a:ext cx="1126000" cy="750667"/>
      </dsp:txXfrm>
    </dsp:sp>
    <dsp:sp modelId="{EB4D9BD9-E19B-49FB-9B25-56476C831A30}">
      <dsp:nvSpPr>
        <dsp:cNvPr id="0" name=""/>
        <dsp:cNvSpPr/>
      </dsp:nvSpPr>
      <dsp:spPr>
        <a:xfrm>
          <a:off x="6865982" y="4201340"/>
          <a:ext cx="1876667" cy="750667"/>
        </a:xfrm>
        <a:prstGeom prst="chevron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Cycle of review and update until next LSIP</a:t>
          </a:r>
          <a:endParaRPr lang="en-GB" sz="1200" kern="1200" dirty="0"/>
        </a:p>
      </dsp:txBody>
      <dsp:txXfrm>
        <a:off x="7241316" y="4201340"/>
        <a:ext cx="1126000" cy="7506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84F715B-9B91-4DB8-93E2-6D1E91CA9C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D3049B-3AE8-40BB-B10D-E0CED9635F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69CB5-C858-4BB8-BC28-9016AF2F08BE}" type="datetimeFigureOut">
              <a:rPr lang="en-GB" smtClean="0"/>
              <a:t>30/11/2022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6444D5-5FA1-4E83-9044-CF48C9CA3F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11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E36E8F-A225-4EBA-B5C4-20E69F45844C}" type="datetimeFigureOut">
              <a:rPr lang="en-GB" smtClean="0"/>
              <a:t>30/11/2022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8F0B6-62F5-4B59-A41D-36E2FF55FA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032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Report and a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58135-C0AD-4FCC-A4AB-F241F811F1F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82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28BE0-61A5-4741-A6BF-D6715482A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6301B3-F95E-4390-B43F-F4DD417BB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463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56590-D196-4A44-9673-8997A6470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1A287F-E091-4F55-A0E0-AE57EA846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058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7F449F-A7B2-4ACA-AECA-08FD452800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32637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98C71F-F9AE-4102-9EF6-51F2D3806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32637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027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7D6B-B4AE-4A18-B085-7BC88A36B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DA749-EDD8-4ADE-B3F6-4B3E514F5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825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F5013-FBBA-4368-91BF-37C670C71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602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7C1164-9EE3-4369-B4F2-6692F9B95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3998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6842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D6D39-12F6-49B0-B379-DD65270B2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13CF1-EE7C-4BB4-8AE4-7CC6D5C13F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658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A222F7-024A-4761-A582-DA0C5EBB3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658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414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89086-173B-4AE1-85BA-9321C3D74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184B55-C332-43DC-BE2F-D16EADAF1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7144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7174FB-899C-4A7E-A3A8-650BC8E345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1949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C0C732-ABB6-4E17-A9CC-775624605A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7144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593244-51F5-4BE5-8812-436E25F8D9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1949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014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0565E-961C-4B95-95C0-DD672256D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925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570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523EA-D5C2-47B4-9B9C-480739F67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850" y="457200"/>
            <a:ext cx="3924175" cy="152209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D1120-C842-41BF-90CF-675C7126D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842" y="987424"/>
            <a:ext cx="6159545" cy="469552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E322A-A344-4533-B578-A022250D76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850" y="2057400"/>
            <a:ext cx="3924175" cy="362555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2912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9C2C7-8521-4B6A-B5A9-C3945D437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5256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3BF436-F9B4-4823-8561-9B956AE746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44817"/>
            <a:ext cx="6172200" cy="46466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F063B1-2EB7-46B8-9245-1C6CA32A57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340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0651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354E63-DBA2-4817-9305-80B7A09A3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FDEEF5-734F-40EB-AF60-0DD0883F7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48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21DC7E-ABE8-44E3-868F-068C1D25704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7400"/>
            <a:ext cx="121920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20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9FE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03E395-A15E-4F7C-92C7-6D722149A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B99C86-E846-4A72-915C-F298E5374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618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3A1F38-CEA0-41EB-8184-0DD8298FED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02" y="5889416"/>
            <a:ext cx="12192000" cy="9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07385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90EE3-B44D-96ED-093C-E205AD6D5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Findings – emerging priorities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0E26B8-ED3E-1548-2EA8-4FB920FC68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Sectors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D92D2E-0824-2B57-C0AD-9F120D6CCA5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Engineering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Construction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Film &amp; TV 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23FADD-A358-C619-7268-A73BDCFCC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/>
              <a:t>Cross-sector themes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38B009-7FE8-1F95-06ED-2483BFB02A0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Digital skills 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Green skills 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18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Work readiness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6155629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90EE3-B44D-96ED-093C-E205AD6D5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Findings – emerging priorities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0E26B8-ED3E-1548-2EA8-4FB920FC68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Sectors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D92D2E-0824-2B57-C0AD-9F120D6CCA5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Engineering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180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Construction</a:t>
            </a:r>
            <a:endParaRPr lang="en-GB" sz="180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180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Film &amp; TV </a:t>
            </a:r>
            <a:endParaRPr lang="en-GB" sz="180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23FADD-A358-C619-7268-A73BDCFCC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/>
              <a:t>Cross-sector themes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38B009-7FE8-1F95-06ED-2483BFB02A0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180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Digital skills </a:t>
            </a:r>
            <a:endParaRPr lang="en-GB" sz="180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Green skills 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18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Work readiness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572468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170F99-B8EE-077B-9BCC-BA537A4B4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9891" y="227853"/>
            <a:ext cx="7723912" cy="742303"/>
          </a:xfrm>
        </p:spPr>
        <p:txBody>
          <a:bodyPr/>
          <a:lstStyle/>
          <a:p>
            <a:r>
              <a:rPr lang="en-GB" dirty="0"/>
              <a:t>LSIP Project Plan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FDB36E99-6EF7-4E37-D75C-54F633DAF67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4412" y="914400"/>
          <a:ext cx="12027588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9877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53805-76E2-D4B1-1D91-34FEB01266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335423"/>
            <a:ext cx="9144000" cy="2387598"/>
          </a:xfrm>
        </p:spPr>
        <p:txBody>
          <a:bodyPr>
            <a:normAutofit/>
          </a:bodyPr>
          <a:lstStyle/>
          <a:p>
            <a:r>
              <a:rPr lang="en-GB" sz="4400" dirty="0"/>
              <a:t>Local Skills Improvement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FA7659-4EFE-7B9E-030B-DDA726AAF9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3" y="3815103"/>
            <a:ext cx="9144000" cy="1655758"/>
          </a:xfrm>
        </p:spPr>
        <p:txBody>
          <a:bodyPr>
            <a:normAutofit/>
          </a:bodyPr>
          <a:lstStyle/>
          <a:p>
            <a:r>
              <a:rPr lang="en-GB" sz="3200" dirty="0"/>
              <a:t>November 2022</a:t>
            </a:r>
          </a:p>
        </p:txBody>
      </p:sp>
    </p:spTree>
    <p:extLst>
      <p:ext uri="{BB962C8B-B14F-4D97-AF65-F5344CB8AC3E}">
        <p14:creationId xmlns:p14="http://schemas.microsoft.com/office/powerpoint/2010/main" val="1216869370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4D68CB-FF22-4B34-F75A-5F336596D7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17" t="18148" r="63958" b="16667"/>
          <a:stretch/>
        </p:blipFill>
        <p:spPr>
          <a:xfrm rot="622856">
            <a:off x="7301421" y="1493272"/>
            <a:ext cx="2660056" cy="371563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E9EED8-76ED-E340-767F-219BD646A4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27" t="16976" r="62909" b="25575"/>
          <a:stretch/>
        </p:blipFill>
        <p:spPr>
          <a:xfrm rot="620232">
            <a:off x="2518542" y="1539951"/>
            <a:ext cx="2761260" cy="374000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46CAB1-164D-FFB2-D28D-26E0B077F40A}"/>
              </a:ext>
            </a:extLst>
          </p:cNvPr>
          <p:cNvSpPr txBox="1"/>
          <p:nvPr/>
        </p:nvSpPr>
        <p:spPr>
          <a:xfrm>
            <a:off x="3393829" y="536545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3DC1BE-271E-9BE0-BE7E-68BDC1C974E4}"/>
              </a:ext>
            </a:extLst>
          </p:cNvPr>
          <p:cNvSpPr txBox="1"/>
          <p:nvPr/>
        </p:nvSpPr>
        <p:spPr>
          <a:xfrm>
            <a:off x="8176447" y="536545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2022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8CB9F0-17F0-C766-D85C-DE20F8FB5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Local Skills Report</a:t>
            </a:r>
          </a:p>
        </p:txBody>
      </p:sp>
    </p:spTree>
    <p:extLst>
      <p:ext uri="{BB962C8B-B14F-4D97-AF65-F5344CB8AC3E}">
        <p14:creationId xmlns:p14="http://schemas.microsoft.com/office/powerpoint/2010/main" val="2914206621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64E47-50C6-428F-3877-0EA0BBDA1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Local Skills Improvement Plan (LSIP)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E8B1A-9181-AB10-2E29-5B1FAC88B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084460" cy="3848782"/>
          </a:xfrm>
        </p:spPr>
        <p:txBody>
          <a:bodyPr>
            <a:noAutofit/>
          </a:bodyPr>
          <a:lstStyle/>
          <a:p>
            <a:r>
              <a:rPr lang="en-GB" sz="1600" b="1"/>
              <a:t>Skills for jobs white paper </a:t>
            </a:r>
            <a:r>
              <a:rPr lang="en-GB" sz="1600"/>
              <a:t>- government’s blueprint for reshaping the technical skills system to better meet the needs of employers</a:t>
            </a:r>
          </a:p>
          <a:p>
            <a:r>
              <a:rPr lang="en-GB" sz="1600"/>
              <a:t>Introduced </a:t>
            </a:r>
            <a:r>
              <a:rPr lang="en-GB" sz="1600" b="1"/>
              <a:t>local skills improvement plans </a:t>
            </a:r>
            <a:r>
              <a:rPr lang="en-GB" sz="1600"/>
              <a:t>(LSIPs)</a:t>
            </a:r>
          </a:p>
          <a:p>
            <a:r>
              <a:rPr lang="en-GB" sz="1600"/>
              <a:t>LSIPs will provide an agreed set of </a:t>
            </a:r>
            <a:r>
              <a:rPr lang="en-GB" sz="1600" b="1"/>
              <a:t>actionable priorities </a:t>
            </a:r>
            <a:r>
              <a:rPr lang="en-GB" sz="1600"/>
              <a:t>that employers, providers and stakeholders in a local area can get behind to drive change.  </a:t>
            </a:r>
          </a:p>
          <a:p>
            <a:r>
              <a:rPr lang="en-GB" sz="1600"/>
              <a:t>LSIPs will:</a:t>
            </a:r>
          </a:p>
          <a:p>
            <a:pPr lvl="1"/>
            <a:r>
              <a:rPr lang="en-GB" sz="1400" b="1"/>
              <a:t>place employers at the heart of local skills systems</a:t>
            </a:r>
          </a:p>
          <a:p>
            <a:pPr lvl="1"/>
            <a:r>
              <a:rPr lang="en-GB" sz="1400"/>
              <a:t>facilitate </a:t>
            </a:r>
            <a:r>
              <a:rPr lang="en-GB" sz="1400" b="1"/>
              <a:t>dynamic working arrangements </a:t>
            </a:r>
            <a:r>
              <a:rPr lang="en-GB" sz="1400"/>
              <a:t>between employers and providers</a:t>
            </a:r>
          </a:p>
          <a:p>
            <a:r>
              <a:rPr lang="en-GB" sz="1600"/>
              <a:t>BBF designated </a:t>
            </a:r>
            <a:r>
              <a:rPr lang="en-GB" sz="1600" b="1"/>
              <a:t>Employer Representative Body </a:t>
            </a:r>
            <a:r>
              <a:rPr lang="en-GB" sz="1600"/>
              <a:t>to develop the LSIP for Buckinghamshire</a:t>
            </a:r>
          </a:p>
          <a:p>
            <a:r>
              <a:rPr lang="en-GB" sz="1600"/>
              <a:t>Project plan submitted to DfE </a:t>
            </a:r>
            <a:r>
              <a:rPr lang="en-GB" sz="1600" b="1"/>
              <a:t>3rd October 2022 </a:t>
            </a:r>
            <a:r>
              <a:rPr lang="en-GB" sz="1600"/>
              <a:t>– now approved </a:t>
            </a:r>
          </a:p>
          <a:p>
            <a:r>
              <a:rPr lang="en-GB" sz="1600"/>
              <a:t>LSIPs to be submitted to Sec of State </a:t>
            </a:r>
            <a:r>
              <a:rPr lang="en-GB" sz="1600" b="1"/>
              <a:t>by 31st May 2023</a:t>
            </a:r>
          </a:p>
          <a:p>
            <a:endParaRPr lang="en-GB" sz="1600"/>
          </a:p>
          <a:p>
            <a:endParaRPr lang="en-GB" sz="1600"/>
          </a:p>
          <a:p>
            <a:endParaRPr lang="en-GB" sz="1600"/>
          </a:p>
          <a:p>
            <a:endParaRPr lang="en-GB" sz="16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40AB7B-C9BF-DD2F-744A-4E78DC3710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42" r="28655"/>
          <a:stretch/>
        </p:blipFill>
        <p:spPr>
          <a:xfrm>
            <a:off x="8922660" y="1825625"/>
            <a:ext cx="3269340" cy="405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0912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3CA07-3269-60A1-FD38-677F6B691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Key points about LSIPs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71C0E-980C-06DB-F3F9-789F71E26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3782" y="1649444"/>
            <a:ext cx="7693514" cy="405895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1600"/>
              <a:t>Sets out </a:t>
            </a:r>
            <a:r>
              <a:rPr lang="en-GB" sz="1600" b="1"/>
              <a:t>key priorities </a:t>
            </a:r>
            <a:r>
              <a:rPr lang="en-GB" sz="1600"/>
              <a:t>and changes to post-16 technical education or training to be more responsive local labour market needs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1600"/>
              <a:t>Agrees actions and priorities that employers, providers and stakeholders in Bucks can get behind to </a:t>
            </a:r>
            <a:r>
              <a:rPr lang="en-GB" sz="1600" b="1"/>
              <a:t>drive change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1600"/>
              <a:t>Is informed by evidence of </a:t>
            </a:r>
            <a:r>
              <a:rPr lang="en-GB" sz="1600" b="1"/>
              <a:t>future skills needs </a:t>
            </a:r>
            <a:r>
              <a:rPr lang="en-GB" sz="1600"/>
              <a:t>and meaningful engagement between employers and providers 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1600"/>
              <a:t>Should not attempt to cover everything but focus on </a:t>
            </a:r>
            <a:r>
              <a:rPr lang="en-GB" sz="1600" b="1"/>
              <a:t>key priorities </a:t>
            </a:r>
            <a:r>
              <a:rPr lang="en-GB" sz="1600"/>
              <a:t>within an area to maximise impact: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GB" sz="1400" b="1"/>
              <a:t>Specific sectors</a:t>
            </a:r>
            <a:r>
              <a:rPr lang="en-GB" sz="1400"/>
              <a:t>, e.g. Engineering, Construction, Film and TV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GB" sz="1400" b="1"/>
              <a:t>Specific cross-sector issues </a:t>
            </a:r>
            <a:r>
              <a:rPr lang="en-GB" sz="1400"/>
              <a:t>– e.g. green skills or digital</a:t>
            </a:r>
            <a:endParaRPr lang="en-GB" sz="120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GB" sz="1400"/>
              <a:t>Can include </a:t>
            </a:r>
            <a:r>
              <a:rPr lang="en-GB" sz="1400" b="1"/>
              <a:t>non-accredited</a:t>
            </a:r>
            <a:r>
              <a:rPr lang="en-GB" sz="1400"/>
              <a:t> e.g. soft skills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1600" b="1"/>
              <a:t>3 years plan</a:t>
            </a:r>
            <a:r>
              <a:rPr lang="en-GB" sz="1600"/>
              <a:t> repeated every three years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1600"/>
              <a:t>Should support </a:t>
            </a:r>
            <a:r>
              <a:rPr lang="en-GB" sz="1600" b="1"/>
              <a:t>Net Zero targets</a:t>
            </a:r>
            <a:endParaRPr lang="en-GB" sz="16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AC6437-BE79-F03C-3C52-E243CA2B3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00125">
            <a:off x="724841" y="1768768"/>
            <a:ext cx="2800890" cy="39027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735800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3D3FE-C254-F816-D7CF-F9AB66B6C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Role of ERB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C298C-E43D-9578-5DDF-27F563E41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13049" cy="3848782"/>
          </a:xfrm>
        </p:spPr>
        <p:txBody>
          <a:bodyPr>
            <a:noAutofit/>
          </a:bodyPr>
          <a:lstStyle/>
          <a:p>
            <a:pPr lvl="0"/>
            <a:r>
              <a:rPr lang="en-GB" sz="1400" b="1" dirty="0"/>
              <a:t>Plan the work </a:t>
            </a:r>
            <a:r>
              <a:rPr lang="en-GB" sz="1400"/>
              <a:t>to </a:t>
            </a:r>
            <a:r>
              <a:rPr lang="en-GB" sz="1400" b="1" dirty="0"/>
              <a:t>develop and review </a:t>
            </a:r>
            <a:r>
              <a:rPr lang="en-GB" sz="1400"/>
              <a:t>the LSIP </a:t>
            </a:r>
          </a:p>
          <a:p>
            <a:pPr lvl="0"/>
            <a:r>
              <a:rPr lang="en-GB" sz="1400" b="1" dirty="0"/>
              <a:t>Establish mechanisms </a:t>
            </a:r>
            <a:r>
              <a:rPr lang="en-GB" sz="1400"/>
              <a:t>to facilitate practical and effective working arrangements between employers and providers and key stakeholders  </a:t>
            </a:r>
          </a:p>
          <a:p>
            <a:pPr lvl="0"/>
            <a:r>
              <a:rPr lang="en-GB" sz="1400" b="1" dirty="0"/>
              <a:t>Provide an analysis </a:t>
            </a:r>
            <a:r>
              <a:rPr lang="en-GB" sz="1400"/>
              <a:t>of the county’s economy and labour market.  </a:t>
            </a:r>
          </a:p>
          <a:p>
            <a:pPr lvl="1"/>
            <a:r>
              <a:rPr lang="en-GB" sz="1200"/>
              <a:t>Identify skills shortages and the underlying factors behind them</a:t>
            </a:r>
          </a:p>
          <a:p>
            <a:pPr lvl="1"/>
            <a:r>
              <a:rPr lang="en-GB" sz="1200"/>
              <a:t>Predict future trends and skills gaps</a:t>
            </a:r>
          </a:p>
          <a:p>
            <a:pPr lvl="1"/>
            <a:r>
              <a:rPr lang="en-GB" sz="1200"/>
              <a:t>Maintain up-to-date data on skills and employment issues </a:t>
            </a:r>
          </a:p>
          <a:p>
            <a:pPr lvl="1"/>
            <a:r>
              <a:rPr lang="en-GB" sz="1200"/>
              <a:t>Build a good understanding of post-16 technical education and training in Bucks</a:t>
            </a:r>
          </a:p>
          <a:p>
            <a:r>
              <a:rPr lang="en-GB" sz="1400" b="1" dirty="0"/>
              <a:t>Establish priorities for action </a:t>
            </a:r>
            <a:r>
              <a:rPr lang="en-GB" sz="1400"/>
              <a:t>and develop a </a:t>
            </a:r>
            <a:r>
              <a:rPr lang="en-GB" sz="1400" b="1" dirty="0"/>
              <a:t>clear plan to address </a:t>
            </a:r>
            <a:r>
              <a:rPr lang="en-GB" sz="1400"/>
              <a:t>them – agreed between employers and providers</a:t>
            </a:r>
          </a:p>
          <a:p>
            <a:pPr lvl="0"/>
            <a:r>
              <a:rPr lang="en-GB" sz="1400"/>
              <a:t>Produce the LSIP report for </a:t>
            </a:r>
            <a:r>
              <a:rPr lang="en-GB" sz="1400" b="1" dirty="0"/>
              <a:t>publication</a:t>
            </a:r>
            <a:r>
              <a:rPr lang="en-GB" sz="1400"/>
              <a:t> by the Secretary of State </a:t>
            </a:r>
          </a:p>
          <a:p>
            <a:pPr lvl="0"/>
            <a:r>
              <a:rPr lang="en-GB" sz="1400" b="1" dirty="0"/>
              <a:t>Support the delivery </a:t>
            </a:r>
            <a:r>
              <a:rPr lang="en-GB" sz="1400"/>
              <a:t>of the LSIP, keep the plan under review</a:t>
            </a:r>
          </a:p>
          <a:p>
            <a:pPr lvl="0"/>
            <a:r>
              <a:rPr lang="en-GB" sz="1400"/>
              <a:t>Where needed </a:t>
            </a:r>
            <a:r>
              <a:rPr lang="en-GB" sz="1400" b="1" dirty="0"/>
              <a:t>work with neighbouring LSIP areas </a:t>
            </a:r>
            <a:r>
              <a:rPr lang="en-GB" sz="1400"/>
              <a:t>on sectors and issues of interest.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AECF8-CE12-570D-92C9-44B8F2030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813" t="9488" r="12967" b="7583"/>
          <a:stretch/>
        </p:blipFill>
        <p:spPr>
          <a:xfrm rot="707379">
            <a:off x="7364863" y="1416810"/>
            <a:ext cx="4344582" cy="4319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63150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D277E-15D6-553B-BB7C-2CED609A1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ED934-466B-34F4-CE43-10233748A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post-16 </a:t>
            </a:r>
            <a:r>
              <a:rPr lang="en-GB" sz="1800" b="1" u="sng">
                <a:solidFill>
                  <a:srgbClr val="1A87C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technical education </a:t>
            </a:r>
            <a:r>
              <a:rPr lang="en-GB" sz="18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training is in scope.  This means provision which:</a:t>
            </a:r>
            <a:endParaRPr lang="en-GB" sz="1800" b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Leads to skilled employment requiring technical knowledge and practical skills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Covers level 2 (the equivalent of GCSEs at A* to C or 9 to 4) to higher education (level 6)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Draws its purpose from the workplace rather than an academic discipline 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Encompasses both qualifications and apprenticeships as well as non-accredited provision that can be either publicly or privately funded.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900298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63A863-F545-7DDB-9478-BF6CCBE90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Establishing 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B53CE-3339-848C-214D-74911D3A7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6206" y="1772239"/>
            <a:ext cx="7031671" cy="4035708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400" b="1">
                <a:solidFill>
                  <a:srgbClr val="1A87C8"/>
                </a:solidFill>
              </a:rPr>
              <a:t>Criteria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1400" b="1"/>
              <a:t>Priority sectors will be established by mapping sectors in the following way: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1200"/>
              <a:t>Sectors which account for most employment (past 5 years)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1200"/>
              <a:t>Sectors with the highest levels of employment growth (past 5 years)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1200"/>
              <a:t>Sectors with the highest numbers of new entrants required e.g. those related to major infrastructure projects in the County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1400" b="1"/>
              <a:t>Growth sector priorities identified by local stakeholders e.g. through: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1200"/>
              <a:t>Local Industrial Strategy (BLEP 2019),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1200"/>
              <a:t>Strategic Economic Plan,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1200"/>
              <a:t>Recovery and Growth Proposal (Buckinghamshire Council 2022) or Levelling Up Plans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1400" b="1"/>
              <a:t>The Steering Group will also consider: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1200"/>
              <a:t>Cross-cutting skills needs e.g. soft skills, IT and digital skills and customer-related skills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1200"/>
              <a:t>Cross-sectoral developments, in particular the drive for sustainability, ‘net zero’ and digitalization 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9D7B77-C78F-8114-C911-E2F66AA6D92C}"/>
              </a:ext>
            </a:extLst>
          </p:cNvPr>
          <p:cNvGrpSpPr/>
          <p:nvPr/>
        </p:nvGrpSpPr>
        <p:grpSpPr>
          <a:xfrm>
            <a:off x="0" y="1772239"/>
            <a:ext cx="4807670" cy="4145791"/>
            <a:chOff x="0" y="1315857"/>
            <a:chExt cx="5042316" cy="460217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B9ABE00-8309-C9A9-4194-3120189F02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037" r="23152" b="2"/>
            <a:stretch/>
          </p:blipFill>
          <p:spPr>
            <a:xfrm>
              <a:off x="2392388" y="3674648"/>
              <a:ext cx="2649928" cy="2243381"/>
            </a:xfrm>
            <a:prstGeom prst="rect">
              <a:avLst/>
            </a:prstGeom>
          </p:spPr>
        </p:pic>
        <p:pic>
          <p:nvPicPr>
            <p:cNvPr id="7" name="Content Placeholder 4" descr="A person working on a machine&#10;&#10;Description automatically generated with medium confidence">
              <a:extLst>
                <a:ext uri="{FF2B5EF4-FFF2-40B4-BE49-F238E27FC236}">
                  <a16:creationId xmlns:a16="http://schemas.microsoft.com/office/drawing/2014/main" id="{BEE478AC-2495-F0DE-B9C6-1DC2D2CACF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02" r="11249" b="-4"/>
            <a:stretch/>
          </p:blipFill>
          <p:spPr>
            <a:xfrm>
              <a:off x="2392388" y="1315858"/>
              <a:ext cx="2649920" cy="2429129"/>
            </a:xfrm>
            <a:prstGeom prst="rect">
              <a:avLst/>
            </a:prstGeom>
          </p:spPr>
        </p:pic>
        <p:pic>
          <p:nvPicPr>
            <p:cNvPr id="8" name="Picture 4" descr="Careers | High Speed 2">
              <a:extLst>
                <a:ext uri="{FF2B5EF4-FFF2-40B4-BE49-F238E27FC236}">
                  <a16:creationId xmlns:a16="http://schemas.microsoft.com/office/drawing/2014/main" id="{642C3B19-E998-6AB6-3732-845CF19B2B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33"/>
            <a:stretch/>
          </p:blipFill>
          <p:spPr bwMode="auto">
            <a:xfrm>
              <a:off x="0" y="1315857"/>
              <a:ext cx="2707665" cy="2358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BA (Hons) Film Studies with Film Production">
              <a:extLst>
                <a:ext uri="{FF2B5EF4-FFF2-40B4-BE49-F238E27FC236}">
                  <a16:creationId xmlns:a16="http://schemas.microsoft.com/office/drawing/2014/main" id="{0CED181F-C59C-621E-5549-042C35ED52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95" r="15745" b="2"/>
            <a:stretch/>
          </p:blipFill>
          <p:spPr bwMode="auto">
            <a:xfrm>
              <a:off x="8" y="3674649"/>
              <a:ext cx="2642649" cy="2243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61930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63A863-F545-7DDB-9478-BF6CCBE90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Establishing 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B53CE-3339-848C-214D-74911D3A7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6206" y="1772239"/>
            <a:ext cx="7031671" cy="4035708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600" b="1"/>
              <a:t>Issues for consideration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600"/>
              <a:t>We cannot do everything!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600"/>
              <a:t>Focus on the areas where biggest impact can be made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600"/>
              <a:t>Not all labour shortages are caused by shortcomings in post-16 technical education and training in Buckinghamshire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600"/>
              <a:t>How the LSIP relates to other initiatives such as Levelling Up – Opportunity Bucks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600"/>
              <a:t>Developing learner demand as well as understanding employer skills needs – but LSIP is not a schools initiative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GB" sz="120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GB" sz="160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GB" sz="160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GB" sz="14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9D7B77-C78F-8114-C911-E2F66AA6D92C}"/>
              </a:ext>
            </a:extLst>
          </p:cNvPr>
          <p:cNvGrpSpPr/>
          <p:nvPr/>
        </p:nvGrpSpPr>
        <p:grpSpPr>
          <a:xfrm>
            <a:off x="0" y="1772239"/>
            <a:ext cx="4807670" cy="4145791"/>
            <a:chOff x="0" y="1315857"/>
            <a:chExt cx="5042316" cy="460217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B9ABE00-8309-C9A9-4194-3120189F02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037" r="23152" b="2"/>
            <a:stretch/>
          </p:blipFill>
          <p:spPr>
            <a:xfrm>
              <a:off x="2392388" y="3674648"/>
              <a:ext cx="2649928" cy="2243381"/>
            </a:xfrm>
            <a:prstGeom prst="rect">
              <a:avLst/>
            </a:prstGeom>
          </p:spPr>
        </p:pic>
        <p:pic>
          <p:nvPicPr>
            <p:cNvPr id="7" name="Content Placeholder 4" descr="A person working on a machine&#10;&#10;Description automatically generated with medium confidence">
              <a:extLst>
                <a:ext uri="{FF2B5EF4-FFF2-40B4-BE49-F238E27FC236}">
                  <a16:creationId xmlns:a16="http://schemas.microsoft.com/office/drawing/2014/main" id="{BEE478AC-2495-F0DE-B9C6-1DC2D2CACF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02" r="11249" b="-4"/>
            <a:stretch/>
          </p:blipFill>
          <p:spPr>
            <a:xfrm>
              <a:off x="2392388" y="1315858"/>
              <a:ext cx="2649920" cy="2429129"/>
            </a:xfrm>
            <a:prstGeom prst="rect">
              <a:avLst/>
            </a:prstGeom>
          </p:spPr>
        </p:pic>
        <p:pic>
          <p:nvPicPr>
            <p:cNvPr id="8" name="Picture 4" descr="Careers | High Speed 2">
              <a:extLst>
                <a:ext uri="{FF2B5EF4-FFF2-40B4-BE49-F238E27FC236}">
                  <a16:creationId xmlns:a16="http://schemas.microsoft.com/office/drawing/2014/main" id="{642C3B19-E998-6AB6-3732-845CF19B2B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33"/>
            <a:stretch/>
          </p:blipFill>
          <p:spPr bwMode="auto">
            <a:xfrm>
              <a:off x="0" y="1315857"/>
              <a:ext cx="2707665" cy="2358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BA (Hons) Film Studies with Film Production">
              <a:extLst>
                <a:ext uri="{FF2B5EF4-FFF2-40B4-BE49-F238E27FC236}">
                  <a16:creationId xmlns:a16="http://schemas.microsoft.com/office/drawing/2014/main" id="{0CED181F-C59C-621E-5549-042C35ED52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95" r="15745" b="2"/>
            <a:stretch/>
          </p:blipFill>
          <p:spPr bwMode="auto">
            <a:xfrm>
              <a:off x="8" y="3674649"/>
              <a:ext cx="2642649" cy="2243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319232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BBF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dacb442-bfc7-44df-9acc-2a4df8c8cb38">
      <UserInfo>
        <DisplayName>Lucy Dowson</DisplayName>
        <AccountId>27</AccountId>
        <AccountType/>
      </UserInfo>
    </SharedWithUsers>
    <_dlc_DocId xmlns="bdacb442-bfc7-44df-9acc-2a4df8c8cb38">T6W7HYUETC4M-6132631-307598</_dlc_DocId>
    <_dlc_DocIdUrl xmlns="bdacb442-bfc7-44df-9acc-2a4df8c8cb38">
      <Url>https://bucksbusinessfirst.sharepoint.com/sites/btvlep/_layouts/15/DocIdRedir.aspx?ID=T6W7HYUETC4M-6132631-307598</Url>
      <Description>T6W7HYUETC4M-6132631-307598</Description>
    </_dlc_DocIdUrl>
    <lcf76f155ced4ddcb4097134ff3c332f xmlns="f381c5e9-0710-4874-9e83-7dea9d48a2b2">
      <Terms xmlns="http://schemas.microsoft.com/office/infopath/2007/PartnerControls"/>
    </lcf76f155ced4ddcb4097134ff3c332f>
    <TaxCatchAll xmlns="bdacb442-bfc7-44df-9acc-2a4df8c8cb38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84EBCA9820A54889BE266E05484C17" ma:contentTypeVersion="1114" ma:contentTypeDescription="Create a new document." ma:contentTypeScope="" ma:versionID="46dfd271ba9da46f7526370c7624b061">
  <xsd:schema xmlns:xsd="http://www.w3.org/2001/XMLSchema" xmlns:xs="http://www.w3.org/2001/XMLSchema" xmlns:p="http://schemas.microsoft.com/office/2006/metadata/properties" xmlns:ns2="bdacb442-bfc7-44df-9acc-2a4df8c8cb38" xmlns:ns3="f381c5e9-0710-4874-9e83-7dea9d48a2b2" targetNamespace="http://schemas.microsoft.com/office/2006/metadata/properties" ma:root="true" ma:fieldsID="5c3aebed903e92f05f3ff92a56d1521f" ns2:_="" ns3:_="">
    <xsd:import namespace="bdacb442-bfc7-44df-9acc-2a4df8c8cb38"/>
    <xsd:import namespace="f381c5e9-0710-4874-9e83-7dea9d48a2b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acb442-bfc7-44df-9acc-2a4df8c8cb3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6639fbd3-ce61-4fa2-9238-2504b05acb09}" ma:internalName="TaxCatchAll" ma:showField="CatchAllData" ma:web="bdacb442-bfc7-44df-9acc-2a4df8c8cb3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81c5e9-0710-4874-9e83-7dea9d48a2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1ea9a1c8-df81-41cf-bcb6-b941b67a29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F91AFA-0128-4A4D-B736-869525108D45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A5062C7D-A664-4BF5-A142-B0711194A35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1F810CC-005E-4358-BEE1-BD8477C235D3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a99a2cba-386c-4b93-854b-eb743874f8af"/>
    <ds:schemaRef ds:uri="2cbb8fd9-1d54-4bf1-8e82-7c7158f77e6f"/>
    <ds:schemaRef ds:uri="http://www.w3.org/XML/1998/namespace"/>
    <ds:schemaRef ds:uri="8739248b-6e20-428e-9008-1cdc9c821954"/>
  </ds:schemaRefs>
</ds:datastoreItem>
</file>

<file path=customXml/itemProps4.xml><?xml version="1.0" encoding="utf-8"?>
<ds:datastoreItem xmlns:ds="http://schemas.openxmlformats.org/officeDocument/2006/customXml" ds:itemID="{A5163EA8-E810-4970-A3BA-54E8634AD76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840</Words>
  <Application>Microsoft Office PowerPoint</Application>
  <PresentationFormat>Widescreen</PresentationFormat>
  <Paragraphs>115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Symbol</vt:lpstr>
      <vt:lpstr>BBF</vt:lpstr>
      <vt:lpstr>PowerPoint Presentation</vt:lpstr>
      <vt:lpstr>Local Skills Improvement Plan</vt:lpstr>
      <vt:lpstr>Local Skills Report</vt:lpstr>
      <vt:lpstr>Local Skills Improvement Plan (LSIP)</vt:lpstr>
      <vt:lpstr>Key points about LSIPs</vt:lpstr>
      <vt:lpstr>Role of ERB</vt:lpstr>
      <vt:lpstr>Scope</vt:lpstr>
      <vt:lpstr>Establishing priorities</vt:lpstr>
      <vt:lpstr>Establishing priorities</vt:lpstr>
      <vt:lpstr>Findings – emerging priorities</vt:lpstr>
      <vt:lpstr>Findings – emerging priorities</vt:lpstr>
      <vt:lpstr>LSIP Project Plan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Kaisha Patel</dc:creator>
  <cp:keywords>event; Presentation</cp:keywords>
  <cp:lastModifiedBy>Richard Burton</cp:lastModifiedBy>
  <cp:revision>3</cp:revision>
  <dcterms:created xsi:type="dcterms:W3CDTF">2022-02-24T09:34:16Z</dcterms:created>
  <dcterms:modified xsi:type="dcterms:W3CDTF">2022-11-30T15:11:55Z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cd796fed-9592-4a48-9806-34f49862083e</vt:lpwstr>
  </property>
  <property fmtid="{D5CDD505-2E9C-101B-9397-08002B2CF9AE}" pid="3" name="ContentTypeId">
    <vt:lpwstr>0x010100B184EBCA9820A54889BE266E05484C17</vt:lpwstr>
  </property>
  <property fmtid="{D5CDD505-2E9C-101B-9397-08002B2CF9AE}" pid="4" name="Order">
    <vt:lpwstr>69647300.0000000</vt:lpwstr>
  </property>
  <property fmtid="{D5CDD505-2E9C-101B-9397-08002B2CF9AE}" pid="5" name="xd_ProgID">
    <vt:lpwstr/>
  </property>
  <property fmtid="{D5CDD505-2E9C-101B-9397-08002B2CF9AE}" pid="6" name="_dlc_DocId">
    <vt:lpwstr>HT46XTUQYTRU-469694324-696473</vt:lpwstr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_dlc_DocIdUrl">
    <vt:lpwstr>https://bucksbusinessfirst.sharepoint.com/sites/marketing/_layouts/15/DocIdRedir.aspx?ID=HT46XTUQYTRU-469694324-696473, HT46XTUQYTRU-469694324-696473</vt:lpwstr>
  </property>
  <property fmtid="{D5CDD505-2E9C-101B-9397-08002B2CF9AE}" pid="12" name="xd_Signature">
    <vt:lpwstr/>
  </property>
  <property fmtid="{D5CDD505-2E9C-101B-9397-08002B2CF9AE}" pid="13" name="TaxKeyword">
    <vt:lpwstr>66;#Presentation|5d1c0f51-e36d-4373-9070-a40b5133653e;#276;#event|8f5ead2f-8ef9-4e6a-8eb0-2ed55c21dce5</vt:lpwstr>
  </property>
  <property fmtid="{D5CDD505-2E9C-101B-9397-08002B2CF9AE}" pid="14" name="Brand">
    <vt:lpwstr>25;#Buckinghamshire Business First|bc46cc65-c4c0-46e1-8130-d1d2c498e19d</vt:lpwstr>
  </property>
  <property fmtid="{D5CDD505-2E9C-101B-9397-08002B2CF9AE}" pid="15" name="Area">
    <vt:lpwstr/>
  </property>
  <property fmtid="{D5CDD505-2E9C-101B-9397-08002B2CF9AE}" pid="16" name="Asset Type">
    <vt:lpwstr>16;#Template|ffc5beeb-46a6-40cf-b835-ac32dd91b8b7</vt:lpwstr>
  </property>
  <property fmtid="{D5CDD505-2E9C-101B-9397-08002B2CF9AE}" pid="17" name="MediaServiceImageTags">
    <vt:lpwstr/>
  </property>
</Properties>
</file>